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8"/>
    <p:restoredTop sz="94643"/>
  </p:normalViewPr>
  <p:slideViewPr>
    <p:cSldViewPr showGuides="1">
      <p:cViewPr>
        <p:scale>
          <a:sx n="140" d="100"/>
          <a:sy n="140" d="100"/>
        </p:scale>
        <p:origin x="1200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2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111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9"/>
            <a:ext cx="142006" cy="252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generate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7754" y="1295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generateSchedule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1813385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54947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0827" y="258229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B07BD-5268-0D48-BA8E-17816771BCCA}"/>
              </a:ext>
            </a:extLst>
          </p:cNvPr>
          <p:cNvSpPr txBox="1"/>
          <p:nvPr/>
        </p:nvSpPr>
        <p:spPr>
          <a:xfrm>
            <a:off x="5909406" y="2133600"/>
            <a:ext cx="2514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NewGenerateResultAvailableEvent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A7253B48-489B-9149-BE9B-5CFD8223B071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C883C-FEFC-164B-A10A-D5C66E2510E4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F9042F7-255E-2642-8C1B-DEC24B74E471}"/>
              </a:ext>
            </a:extLst>
          </p:cNvPr>
          <p:cNvSpPr/>
          <p:nvPr/>
        </p:nvSpPr>
        <p:spPr>
          <a:xfrm>
            <a:off x="8544794" y="2339031"/>
            <a:ext cx="142006" cy="152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8FDF342-7467-BB46-A9E4-119E264238FD}"/>
              </a:ext>
            </a:extLst>
          </p:cNvPr>
          <p:cNvCxnSpPr>
            <a:cxnSpLocks/>
          </p:cNvCxnSpPr>
          <p:nvPr/>
        </p:nvCxnSpPr>
        <p:spPr>
          <a:xfrm>
            <a:off x="3954093" y="2491431"/>
            <a:ext cx="458239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46016E6-EBF9-4149-B95E-9BBA77C4B4B1}"/>
              </a:ext>
            </a:extLst>
          </p:cNvPr>
          <p:cNvCxnSpPr>
            <a:cxnSpLocks/>
          </p:cNvCxnSpPr>
          <p:nvPr/>
        </p:nvCxnSpPr>
        <p:spPr>
          <a:xfrm flipV="1">
            <a:off x="3954093" y="2339031"/>
            <a:ext cx="4582394" cy="78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9801E6E-94FB-7A44-9148-5871EC753BCA}"/>
              </a:ext>
            </a:extLst>
          </p:cNvPr>
          <p:cNvSpPr/>
          <p:nvPr/>
        </p:nvSpPr>
        <p:spPr>
          <a:xfrm>
            <a:off x="8550774" y="1931845"/>
            <a:ext cx="142006" cy="152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DE8C44-B892-1C40-B921-8F85E9A67130}"/>
              </a:ext>
            </a:extLst>
          </p:cNvPr>
          <p:cNvCxnSpPr>
            <a:cxnSpLocks/>
          </p:cNvCxnSpPr>
          <p:nvPr/>
        </p:nvCxnSpPr>
        <p:spPr>
          <a:xfrm flipV="1">
            <a:off x="3957953" y="1938758"/>
            <a:ext cx="4582394" cy="78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C8B7EBA-ED0A-F94C-9508-4630D739E910}"/>
              </a:ext>
            </a:extLst>
          </p:cNvPr>
          <p:cNvSpPr txBox="1"/>
          <p:nvPr/>
        </p:nvSpPr>
        <p:spPr>
          <a:xfrm>
            <a:off x="6017474" y="1752600"/>
            <a:ext cx="2438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MainWindowClearResourceEvent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59D5A3-B90E-3245-AC40-EC101B749CEA}"/>
              </a:ext>
            </a:extLst>
          </p:cNvPr>
          <p:cNvCxnSpPr>
            <a:cxnSpLocks/>
          </p:cNvCxnSpPr>
          <p:nvPr/>
        </p:nvCxnSpPr>
        <p:spPr>
          <a:xfrm>
            <a:off x="3962400" y="2084245"/>
            <a:ext cx="458239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Reuben Tan Jun Liang</cp:lastModifiedBy>
  <cp:revision>63</cp:revision>
  <dcterms:created xsi:type="dcterms:W3CDTF">2016-07-22T14:33:02Z</dcterms:created>
  <dcterms:modified xsi:type="dcterms:W3CDTF">2018-10-30T09:43:39Z</dcterms:modified>
</cp:coreProperties>
</file>