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UserTabPane_before_login_after_log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414780"/>
            <a:ext cx="2875915" cy="406654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7FB9D55-3A5E-447C-9ABF-94EC622F8CE7}"/>
              </a:ext>
            </a:extLst>
          </p:cNvPr>
          <p:cNvGrpSpPr/>
          <p:nvPr/>
        </p:nvGrpSpPr>
        <p:grpSpPr>
          <a:xfrm>
            <a:off x="6570164" y="1414780"/>
            <a:ext cx="3285490" cy="4028440"/>
            <a:chOff x="6570164" y="1414780"/>
            <a:chExt cx="3285490" cy="4028440"/>
          </a:xfrm>
        </p:grpSpPr>
        <p:pic>
          <p:nvPicPr>
            <p:cNvPr id="22" name="Picture 21" descr="UserTabPane_after_register_logi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0164" y="1414780"/>
              <a:ext cx="3285490" cy="4028440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7658554" y="1809750"/>
              <a:ext cx="1910080" cy="3148965"/>
            </a:xfrm>
            <a:prstGeom prst="roundRect">
              <a:avLst>
                <a:gd name="adj" fmla="val 8333"/>
              </a:avLst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67271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38C28-E089-40A0-8F0E-3218D287859F}"/>
              </a:ext>
            </a:extLst>
          </p:cNvPr>
          <p:cNvSpPr/>
          <p:nvPr/>
        </p:nvSpPr>
        <p:spPr>
          <a:xfrm>
            <a:off x="1142627" y="5538906"/>
            <a:ext cx="430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2a. Before execution of Login command.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C257C-5BD0-4516-9CB9-758AFCA0C65A}"/>
              </a:ext>
            </a:extLst>
          </p:cNvPr>
          <p:cNvSpPr/>
          <p:nvPr/>
        </p:nvSpPr>
        <p:spPr>
          <a:xfrm>
            <a:off x="5985376" y="553890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2b. Expected UI Output(Login Command)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12005" y="3637915"/>
            <a:ext cx="2209165" cy="5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3895-D740-4CCB-AEA9-CAF86B0C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3445-735F-4218-8AAE-A47E9463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login_command">
            <a:extLst>
              <a:ext uri="{FF2B5EF4-FFF2-40B4-BE49-F238E27FC236}">
                <a16:creationId xmlns:a16="http://schemas.microsoft.com/office/drawing/2014/main" id="{29907079-6E40-4E75-BAE9-331AF789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60" y="360045"/>
            <a:ext cx="712406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Daniel Tan Jia Wang</dc:creator>
  <cp:lastModifiedBy>Tan Jia Wang, Daniel</cp:lastModifiedBy>
  <cp:revision>10</cp:revision>
  <dcterms:created xsi:type="dcterms:W3CDTF">2018-11-02T17:20:53Z</dcterms:created>
  <dcterms:modified xsi:type="dcterms:W3CDTF">2018-11-10T22:29:28Z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