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42D0-5542-4246-B82D-1D330D744E73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/>
        </p:nvSpPr>
        <p:spPr>
          <a:xfrm>
            <a:off x="4671270" y="2997462"/>
            <a:ext cx="2962620" cy="346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Logi</a:t>
            </a:r>
            <a:r>
              <a:rPr lang="" altLang="en-US" sz="1400" b="1" dirty="0" err="1">
                <a:solidFill>
                  <a:schemeClr val="bg1"/>
                </a:solidFill>
              </a:rPr>
              <a:t>n</a:t>
            </a:r>
            <a:r>
              <a:rPr lang="en-US" sz="1400" b="1" dirty="0" err="1">
                <a:solidFill>
                  <a:schemeClr val="bg1"/>
                </a:solidFill>
              </a:rPr>
              <a:t>Command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0"/>
            <a:endCxn id="9" idx="0"/>
          </p:cNvCxnSpPr>
          <p:nvPr/>
        </p:nvCxnSpPr>
        <p:spPr>
          <a:xfrm flipV="1">
            <a:off x="6152581" y="2677646"/>
            <a:ext cx="2263" cy="319817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Isosceles Triangle 10"/>
          <p:cNvSpPr/>
          <p:nvPr/>
        </p:nvSpPr>
        <p:spPr>
          <a:xfrm>
            <a:off x="6012696" y="2677646"/>
            <a:ext cx="284295" cy="15615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5361112" y="2063931"/>
            <a:ext cx="1589103" cy="5902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{abstract}</a:t>
            </a:r>
          </a:p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Command</a:t>
            </a:r>
            <a:endParaRPr lang="en-SG" sz="1200" b="1" i="1" dirty="0">
              <a:solidFill>
                <a:schemeClr val="bg1"/>
              </a:solidFill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5522722" y="3738931"/>
            <a:ext cx="1259718" cy="346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Credential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6054649" y="3372335"/>
            <a:ext cx="195865" cy="18696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12" idx="2"/>
            <a:endCxn id="11" idx="0"/>
          </p:cNvCxnSpPr>
          <p:nvPr/>
        </p:nvCxnSpPr>
        <p:spPr>
          <a:xfrm flipH="1">
            <a:off x="6152581" y="3559297"/>
            <a:ext cx="1" cy="179634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5778611" y="34658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Jia Wang, Daniel</dc:creator>
  <cp:lastModifiedBy>Tan Jia Wang, Daniel</cp:lastModifiedBy>
  <cp:revision>7</cp:revision>
  <dcterms:created xsi:type="dcterms:W3CDTF">2018-10-14T18:07:06Z</dcterms:created>
  <dcterms:modified xsi:type="dcterms:W3CDTF">2018-11-10T14:04:23Z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