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35" y="1369695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16" y="1369693"/>
            <a:ext cx="2848971" cy="402844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824037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71345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7A12E-F507-445A-8C7C-A2734B7FB407}"/>
              </a:ext>
            </a:extLst>
          </p:cNvPr>
          <p:cNvSpPr/>
          <p:nvPr/>
        </p:nvSpPr>
        <p:spPr>
          <a:xfrm>
            <a:off x="1096667" y="5536554"/>
            <a:ext cx="4420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4a. Before execution of Logout command.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E4FA-B220-46F3-AE7D-384C9C5D76CA}"/>
              </a:ext>
            </a:extLst>
          </p:cNvPr>
          <p:cNvSpPr/>
          <p:nvPr/>
        </p:nvSpPr>
        <p:spPr>
          <a:xfrm>
            <a:off x="5974660" y="553733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Fig 4b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Expected UI Output(Logout Command)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888A-63C9-4FA4-9CB1-F478D9B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6EDA-AB22-49EE-B4C1-188827F3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logout_command">
            <a:extLst>
              <a:ext uri="{FF2B5EF4-FFF2-40B4-BE49-F238E27FC236}">
                <a16:creationId xmlns:a16="http://schemas.microsoft.com/office/drawing/2014/main" id="{91976A5A-0C40-48B3-95F4-B708A7F0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61"/>
          <a:stretch>
            <a:fillRect/>
          </a:stretch>
        </p:blipFill>
        <p:spPr>
          <a:xfrm>
            <a:off x="4462372" y="1185862"/>
            <a:ext cx="343408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Tan Jia Wang, Daniel</cp:lastModifiedBy>
  <cp:revision>11</cp:revision>
  <dcterms:created xsi:type="dcterms:W3CDTF">2018-11-02T19:22:22Z</dcterms:created>
  <dcterms:modified xsi:type="dcterms:W3CDTF">2018-11-10T23:33:00Z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