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104" d="100"/>
          <a:sy n="104" d="100"/>
        </p:scale>
        <p:origin x="2010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90600" y="159734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334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CredentialStore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 flipV="1">
            <a:off x="2624360" y="3000890"/>
            <a:ext cx="200920" cy="214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334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HashMap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&lt;</a:t>
            </a:r>
            <a:r>
              <a:rPr lang="en-US" sz="900" dirty="0">
                <a:solidFill>
                  <a:srgbClr val="7030A0"/>
                </a:solidFill>
              </a:rPr>
              <a:t>String, Credential</a:t>
            </a:r>
            <a:r>
              <a:rPr lang="en-US" sz="1050" dirty="0">
                <a:solidFill>
                  <a:srgbClr val="7030A0"/>
                </a:solidFill>
              </a:rPr>
              <a:t>&gt;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36067"/>
            <a:ext cx="79533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Credentials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49619" y="2921319"/>
            <a:ext cx="25225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6" name="Rectangle 8"/>
          <p:cNvSpPr/>
          <p:nvPr/>
        </p:nvSpPr>
        <p:spPr>
          <a:xfrm>
            <a:off x="7712397" y="271069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Username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159558" y="294401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712397" y="303367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>
            <a:off x="7395606" y="3030708"/>
            <a:ext cx="316791" cy="14586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3422838" y="2685740"/>
            <a:ext cx="295442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429366" y="2380958"/>
            <a:ext cx="282387" cy="157062"/>
          </a:xfrm>
          <a:prstGeom prst="triangle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760040" y="1994270"/>
            <a:ext cx="1621036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ReadOnlyCredentialStore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 flipV="1">
            <a:off x="4324972" y="3006842"/>
            <a:ext cx="367678" cy="38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AF7F50-F4B1-471A-9E55-6A975E0CC453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6101877" y="3007831"/>
            <a:ext cx="205656" cy="17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" name="Elbow Connector 80">
            <a:extLst>
              <a:ext uri="{FF2B5EF4-FFF2-40B4-BE49-F238E27FC236}">
                <a16:creationId xmlns:a16="http://schemas.microsoft.com/office/drawing/2014/main" id="{7C110DD6-F088-4C82-A24A-A229A2A49EA4}"/>
              </a:ext>
            </a:extLst>
          </p:cNvPr>
          <p:cNvCxnSpPr>
            <a:cxnSpLocks/>
            <a:stCxn id="78" idx="3"/>
            <a:endCxn id="76" idx="1"/>
          </p:cNvCxnSpPr>
          <p:nvPr/>
        </p:nvCxnSpPr>
        <p:spPr>
          <a:xfrm flipV="1">
            <a:off x="7395606" y="2853590"/>
            <a:ext cx="316791" cy="17711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22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Jia Wang, Daniel</cp:lastModifiedBy>
  <cp:revision>84</cp:revision>
  <dcterms:created xsi:type="dcterms:W3CDTF">2016-07-22T14:33:02Z</dcterms:created>
  <dcterms:modified xsi:type="dcterms:W3CDTF">2018-11-03T03:15:00Z</dcterms:modified>
</cp:coreProperties>
</file>