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233520" y="2997360"/>
            <a:ext cx="2734920" cy="34416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AddModuleToDatabaseCommand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7" name="Line 2"/>
          <p:cNvSpPr/>
          <p:nvPr/>
        </p:nvSpPr>
        <p:spPr>
          <a:xfrm flipV="1">
            <a:off x="4614120" y="2677320"/>
            <a:ext cx="1440" cy="3200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8" name="CustomShape 3"/>
          <p:cNvSpPr/>
          <p:nvPr/>
        </p:nvSpPr>
        <p:spPr>
          <a:xfrm>
            <a:off x="4509360" y="2677680"/>
            <a:ext cx="210960" cy="153720"/>
          </a:xfrm>
          <a:prstGeom prst="triangle">
            <a:avLst>
              <a:gd name="adj" fmla="val 50000"/>
            </a:avLst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4020480" y="2307600"/>
            <a:ext cx="1189440" cy="34416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{abstract}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Command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4141800" y="3738960"/>
            <a:ext cx="942120" cy="34416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Module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4540680" y="3372480"/>
            <a:ext cx="144360" cy="184320"/>
          </a:xfrm>
          <a:prstGeom prst="diamond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82" name="Line 7"/>
          <p:cNvSpPr/>
          <p:nvPr/>
        </p:nvSpPr>
        <p:spPr>
          <a:xfrm>
            <a:off x="4614120" y="3558960"/>
            <a:ext cx="360" cy="1796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3" name="CustomShape 8"/>
          <p:cNvSpPr/>
          <p:nvPr/>
        </p:nvSpPr>
        <p:spPr>
          <a:xfrm>
            <a:off x="4399560" y="3537720"/>
            <a:ext cx="217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631880" y="1188720"/>
            <a:ext cx="5682240" cy="431748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Logic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734480" y="1904400"/>
            <a:ext cx="1089000" cy="34380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:LogicManager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86" name="Line 3"/>
          <p:cNvSpPr/>
          <p:nvPr/>
        </p:nvSpPr>
        <p:spPr>
          <a:xfrm>
            <a:off x="2280240" y="2267640"/>
            <a:ext cx="360" cy="259776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2226600" y="2618640"/>
            <a:ext cx="111600" cy="288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88" name="CustomShape 5"/>
          <p:cNvSpPr/>
          <p:nvPr/>
        </p:nvSpPr>
        <p:spPr>
          <a:xfrm>
            <a:off x="3158280" y="1787040"/>
            <a:ext cx="911880" cy="46476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:ModsUni</a:t>
            </a:r>
            <a:br/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Parser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9" name="Line 6"/>
          <p:cNvSpPr/>
          <p:nvPr/>
        </p:nvSpPr>
        <p:spPr>
          <a:xfrm>
            <a:off x="3618000" y="2271600"/>
            <a:ext cx="360" cy="169524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0" name="CustomShape 7"/>
          <p:cNvSpPr/>
          <p:nvPr/>
        </p:nvSpPr>
        <p:spPr>
          <a:xfrm>
            <a:off x="3564000" y="2729880"/>
            <a:ext cx="128880" cy="11264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91" name="CustomShape 8"/>
          <p:cNvSpPr/>
          <p:nvPr/>
        </p:nvSpPr>
        <p:spPr>
          <a:xfrm>
            <a:off x="5766840" y="2845080"/>
            <a:ext cx="817560" cy="45864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:AddModuleToDatabase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Command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" name="Line 9"/>
          <p:cNvSpPr/>
          <p:nvPr/>
        </p:nvSpPr>
        <p:spPr>
          <a:xfrm>
            <a:off x="6180120" y="3310560"/>
            <a:ext cx="360" cy="192816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CustomShape 10"/>
          <p:cNvSpPr/>
          <p:nvPr/>
        </p:nvSpPr>
        <p:spPr>
          <a:xfrm>
            <a:off x="6123240" y="3310560"/>
            <a:ext cx="111600" cy="2480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94" name="CustomShape 11"/>
          <p:cNvSpPr/>
          <p:nvPr/>
        </p:nvSpPr>
        <p:spPr>
          <a:xfrm>
            <a:off x="1386360" y="2622240"/>
            <a:ext cx="837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2"/>
          <p:cNvSpPr/>
          <p:nvPr/>
        </p:nvSpPr>
        <p:spPr>
          <a:xfrm flipV="1">
            <a:off x="2340720" y="2724120"/>
            <a:ext cx="1194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3"/>
          <p:cNvSpPr/>
          <p:nvPr/>
        </p:nvSpPr>
        <p:spPr>
          <a:xfrm flipV="1">
            <a:off x="5009040" y="3305160"/>
            <a:ext cx="75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4"/>
          <p:cNvSpPr/>
          <p:nvPr/>
        </p:nvSpPr>
        <p:spPr>
          <a:xfrm>
            <a:off x="4124160" y="4092840"/>
            <a:ext cx="639000" cy="2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0070c0"/>
                </a:solidFill>
                <a:latin typeface="Calibri"/>
                <a:ea typeface="DejaVu Sans"/>
              </a:rPr>
              <a:t>execute()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8" name="CustomShape 15"/>
          <p:cNvSpPr/>
          <p:nvPr/>
        </p:nvSpPr>
        <p:spPr>
          <a:xfrm>
            <a:off x="5043960" y="3532320"/>
            <a:ext cx="1117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6"/>
          <p:cNvSpPr/>
          <p:nvPr/>
        </p:nvSpPr>
        <p:spPr>
          <a:xfrm flipV="1">
            <a:off x="2353320" y="3848040"/>
            <a:ext cx="119484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7"/>
          <p:cNvSpPr/>
          <p:nvPr/>
        </p:nvSpPr>
        <p:spPr>
          <a:xfrm>
            <a:off x="7300080" y="1969920"/>
            <a:ext cx="770400" cy="343800"/>
          </a:xfrm>
          <a:prstGeom prst="rect">
            <a:avLst/>
          </a:prstGeom>
          <a:solidFill>
            <a:srgbClr val="9933ff"/>
          </a:solidFill>
          <a:ln w="19080"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:Model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01" name="CustomShape 18"/>
          <p:cNvSpPr/>
          <p:nvPr/>
        </p:nvSpPr>
        <p:spPr>
          <a:xfrm>
            <a:off x="2340720" y="4076280"/>
            <a:ext cx="378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9"/>
          <p:cNvSpPr/>
          <p:nvPr/>
        </p:nvSpPr>
        <p:spPr>
          <a:xfrm>
            <a:off x="6116040" y="3661920"/>
            <a:ext cx="118440" cy="1755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03" name="Line 20"/>
          <p:cNvSpPr/>
          <p:nvPr/>
        </p:nvSpPr>
        <p:spPr>
          <a:xfrm>
            <a:off x="7686720" y="2308320"/>
            <a:ext cx="360" cy="2830680"/>
          </a:xfrm>
          <a:prstGeom prst="line">
            <a:avLst/>
          </a:prstGeom>
          <a:ln w="19080">
            <a:solidFill>
              <a:srgbClr val="9933ff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4" name="CustomShape 21"/>
          <p:cNvSpPr/>
          <p:nvPr/>
        </p:nvSpPr>
        <p:spPr>
          <a:xfrm>
            <a:off x="7629480" y="4241160"/>
            <a:ext cx="111600" cy="218880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05" name="CustomShape 22"/>
          <p:cNvSpPr/>
          <p:nvPr/>
        </p:nvSpPr>
        <p:spPr>
          <a:xfrm>
            <a:off x="6238800" y="4516200"/>
            <a:ext cx="1374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33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3"/>
          <p:cNvSpPr/>
          <p:nvPr/>
        </p:nvSpPr>
        <p:spPr>
          <a:xfrm>
            <a:off x="2340720" y="5418000"/>
            <a:ext cx="3786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4"/>
          <p:cNvSpPr/>
          <p:nvPr/>
        </p:nvSpPr>
        <p:spPr>
          <a:xfrm>
            <a:off x="6264000" y="4359960"/>
            <a:ext cx="129240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hasModuleInDatabase(…)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08" name="CustomShape 25"/>
          <p:cNvSpPr/>
          <p:nvPr/>
        </p:nvSpPr>
        <p:spPr>
          <a:xfrm>
            <a:off x="2364480" y="2744640"/>
            <a:ext cx="1065960" cy="7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70c0"/>
                </a:solidFill>
                <a:latin typeface="Calibri"/>
                <a:ea typeface="DejaVu Sans"/>
              </a:rPr>
              <a:t>parseCommand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70c0"/>
                </a:solidFill>
                <a:latin typeface="Calibri"/>
                <a:ea typeface="DejaVu Sans"/>
              </a:rPr>
              <a:t>(“addModuleDB</a:t>
            </a:r>
            <a:br/>
            <a:r>
              <a:rPr b="0" lang="en-US" sz="1000" spc="-1" strike="noStrike">
                <a:solidFill>
                  <a:srgbClr val="0070c0"/>
                </a:solidFill>
                <a:latin typeface="Calibri"/>
                <a:ea typeface="DejaVu Sans"/>
              </a:rPr>
              <a:t>code/CS2109</a:t>
            </a:r>
            <a:br/>
            <a:r>
              <a:rPr b="0" lang="en-US" sz="1000" spc="-1" strike="noStrike">
                <a:solidFill>
                  <a:srgbClr val="0070c0"/>
                </a:solidFill>
                <a:latin typeface="Calibri"/>
                <a:ea typeface="DejaVu Sans"/>
              </a:rPr>
              <a:t>...”)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9" name="CustomShape 26"/>
          <p:cNvSpPr/>
          <p:nvPr/>
        </p:nvSpPr>
        <p:spPr>
          <a:xfrm>
            <a:off x="4356000" y="5187240"/>
            <a:ext cx="463320" cy="2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result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0" name="CustomShape 27"/>
          <p:cNvSpPr/>
          <p:nvPr/>
        </p:nvSpPr>
        <p:spPr>
          <a:xfrm>
            <a:off x="1550880" y="5146200"/>
            <a:ext cx="568800" cy="2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result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1" name="CustomShape 28"/>
          <p:cNvSpPr/>
          <p:nvPr/>
        </p:nvSpPr>
        <p:spPr>
          <a:xfrm>
            <a:off x="6365880" y="4914000"/>
            <a:ext cx="878400" cy="33516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Calibri"/>
                <a:ea typeface="DejaVu Sans"/>
              </a:rPr>
              <a:t>result:Command Result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2" name="CustomShape 29"/>
          <p:cNvSpPr/>
          <p:nvPr/>
        </p:nvSpPr>
        <p:spPr>
          <a:xfrm>
            <a:off x="6749640" y="5268600"/>
            <a:ext cx="111600" cy="907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13" name="CustomShape 30"/>
          <p:cNvSpPr/>
          <p:nvPr/>
        </p:nvSpPr>
        <p:spPr>
          <a:xfrm>
            <a:off x="6249600" y="5354280"/>
            <a:ext cx="49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1"/>
          <p:cNvSpPr/>
          <p:nvPr/>
        </p:nvSpPr>
        <p:spPr>
          <a:xfrm>
            <a:off x="4274640" y="2455920"/>
            <a:ext cx="1393560" cy="46908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:AddModuleToDatabaseCommand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Parser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5" name="CustomShape 32"/>
          <p:cNvSpPr/>
          <p:nvPr/>
        </p:nvSpPr>
        <p:spPr>
          <a:xfrm>
            <a:off x="3697560" y="3265200"/>
            <a:ext cx="119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3"/>
          <p:cNvSpPr/>
          <p:nvPr/>
        </p:nvSpPr>
        <p:spPr>
          <a:xfrm>
            <a:off x="4895640" y="2960640"/>
            <a:ext cx="151920" cy="1202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17" name="Line 34"/>
          <p:cNvSpPr/>
          <p:nvPr/>
        </p:nvSpPr>
        <p:spPr>
          <a:xfrm>
            <a:off x="4972680" y="2960280"/>
            <a:ext cx="360" cy="99072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CustomShape 35"/>
          <p:cNvSpPr/>
          <p:nvPr/>
        </p:nvSpPr>
        <p:spPr>
          <a:xfrm>
            <a:off x="4895640" y="3265200"/>
            <a:ext cx="151920" cy="530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19" name="CustomShape 36"/>
          <p:cNvSpPr/>
          <p:nvPr/>
        </p:nvSpPr>
        <p:spPr>
          <a:xfrm>
            <a:off x="3725280" y="3792960"/>
            <a:ext cx="1247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37"/>
          <p:cNvSpPr/>
          <p:nvPr/>
        </p:nvSpPr>
        <p:spPr>
          <a:xfrm>
            <a:off x="6244200" y="5055840"/>
            <a:ext cx="119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38"/>
          <p:cNvSpPr/>
          <p:nvPr/>
        </p:nvSpPr>
        <p:spPr>
          <a:xfrm>
            <a:off x="3660120" y="2780640"/>
            <a:ext cx="612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39"/>
          <p:cNvSpPr/>
          <p:nvPr/>
        </p:nvSpPr>
        <p:spPr>
          <a:xfrm>
            <a:off x="3695400" y="3083760"/>
            <a:ext cx="1197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40"/>
          <p:cNvSpPr/>
          <p:nvPr/>
        </p:nvSpPr>
        <p:spPr>
          <a:xfrm>
            <a:off x="3618360" y="3313080"/>
            <a:ext cx="1248120" cy="1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0070c0"/>
                </a:solidFill>
                <a:latin typeface="Calibri"/>
                <a:ea typeface="DejaVu Sans"/>
              </a:rPr>
              <a:t>parse (“code/CS2109 …”)</a:t>
            </a:r>
            <a:endParaRPr b="0" lang="en-US" sz="700" spc="-1" strike="noStrike">
              <a:latin typeface="Arial"/>
            </a:endParaRPr>
          </a:p>
        </p:txBody>
      </p:sp>
      <p:pic>
        <p:nvPicPr>
          <p:cNvPr id="124" name="Graphic 2" descr=""/>
          <p:cNvPicPr/>
          <p:nvPr/>
        </p:nvPicPr>
        <p:blipFill>
          <a:blip r:embed="rId1"/>
          <a:stretch/>
        </p:blipFill>
        <p:spPr>
          <a:xfrm>
            <a:off x="4887720" y="3873600"/>
            <a:ext cx="182160" cy="243360"/>
          </a:xfrm>
          <a:prstGeom prst="rect">
            <a:avLst/>
          </a:prstGeom>
          <a:ln>
            <a:noFill/>
          </a:ln>
        </p:spPr>
      </p:pic>
      <p:sp>
        <p:nvSpPr>
          <p:cNvPr id="125" name="CustomShape 41"/>
          <p:cNvSpPr/>
          <p:nvPr/>
        </p:nvSpPr>
        <p:spPr>
          <a:xfrm>
            <a:off x="6244200" y="4852080"/>
            <a:ext cx="1374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33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2"/>
          <p:cNvSpPr/>
          <p:nvPr/>
        </p:nvSpPr>
        <p:spPr>
          <a:xfrm>
            <a:off x="6309360" y="4694400"/>
            <a:ext cx="1222920" cy="1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AddModuleToDatabase(…)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27" name="CustomShape 43"/>
          <p:cNvSpPr/>
          <p:nvPr/>
        </p:nvSpPr>
        <p:spPr>
          <a:xfrm>
            <a:off x="6238800" y="4264560"/>
            <a:ext cx="1374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33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44"/>
          <p:cNvSpPr/>
          <p:nvPr/>
        </p:nvSpPr>
        <p:spPr>
          <a:xfrm>
            <a:off x="6021720" y="4071960"/>
            <a:ext cx="129240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isAdmin()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29" name="CustomShape 45"/>
          <p:cNvSpPr/>
          <p:nvPr/>
        </p:nvSpPr>
        <p:spPr>
          <a:xfrm>
            <a:off x="7629480" y="4827240"/>
            <a:ext cx="111600" cy="218880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30" name="CustomShape 46"/>
          <p:cNvSpPr/>
          <p:nvPr/>
        </p:nvSpPr>
        <p:spPr>
          <a:xfrm>
            <a:off x="7629480" y="4503240"/>
            <a:ext cx="111600" cy="218880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31" name="CustomShape 47"/>
          <p:cNvSpPr/>
          <p:nvPr/>
        </p:nvSpPr>
        <p:spPr>
          <a:xfrm flipV="1">
            <a:off x="1021320" y="5505840"/>
            <a:ext cx="119484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06600" y="2606760"/>
            <a:ext cx="681480" cy="214560"/>
          </a:xfrm>
          <a:prstGeom prst="rect">
            <a:avLst/>
          </a:prstGeom>
          <a:solidFill>
            <a:srgbClr val="00b050"/>
          </a:solidFill>
          <a:ln w="19080">
            <a:solidFill>
              <a:srgbClr val="00b05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:UI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3" name="Line 2"/>
          <p:cNvSpPr/>
          <p:nvPr/>
        </p:nvSpPr>
        <p:spPr>
          <a:xfrm>
            <a:off x="948240" y="2814840"/>
            <a:ext cx="360" cy="1735560"/>
          </a:xfrm>
          <a:prstGeom prst="line">
            <a:avLst/>
          </a:prstGeom>
          <a:ln w="19080">
            <a:solidFill>
              <a:srgbClr val="00b05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4" name="CustomShape 3"/>
          <p:cNvSpPr/>
          <p:nvPr/>
        </p:nvSpPr>
        <p:spPr>
          <a:xfrm>
            <a:off x="903240" y="3002760"/>
            <a:ext cx="92880" cy="959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grpSp>
        <p:nvGrpSpPr>
          <p:cNvPr id="135" name="Group 4"/>
          <p:cNvGrpSpPr/>
          <p:nvPr/>
        </p:nvGrpSpPr>
        <p:grpSpPr>
          <a:xfrm>
            <a:off x="6480" y="2560320"/>
            <a:ext cx="202320" cy="356400"/>
            <a:chOff x="6480" y="2560320"/>
            <a:chExt cx="202320" cy="356400"/>
          </a:xfrm>
        </p:grpSpPr>
        <p:sp>
          <p:nvSpPr>
            <p:cNvPr id="136" name="CustomShape 5"/>
            <p:cNvSpPr/>
            <p:nvPr/>
          </p:nvSpPr>
          <p:spPr>
            <a:xfrm>
              <a:off x="62640" y="2560320"/>
              <a:ext cx="87840" cy="87840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440"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37" name="Line 6"/>
            <p:cNvSpPr/>
            <p:nvPr/>
          </p:nvSpPr>
          <p:spPr>
            <a:xfrm>
              <a:off x="107640" y="2650320"/>
              <a:ext cx="360" cy="15732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38" name="CustomShape 7"/>
            <p:cNvSpPr/>
            <p:nvPr/>
          </p:nvSpPr>
          <p:spPr>
            <a:xfrm>
              <a:off x="32760" y="2805840"/>
              <a:ext cx="147600" cy="110880"/>
            </a:xfrm>
            <a:custGeom>
              <a:avLst/>
              <a:gdLst/>
              <a:ahLst/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440"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39" name="Line 8"/>
            <p:cNvSpPr/>
            <p:nvPr/>
          </p:nvSpPr>
          <p:spPr>
            <a:xfrm>
              <a:off x="6480" y="2672640"/>
              <a:ext cx="202320" cy="3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140" name="CustomShape 9"/>
          <p:cNvSpPr/>
          <p:nvPr/>
        </p:nvSpPr>
        <p:spPr>
          <a:xfrm>
            <a:off x="1734840" y="2609280"/>
            <a:ext cx="681840" cy="21456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:Logic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41" name="Line 10"/>
          <p:cNvSpPr/>
          <p:nvPr/>
        </p:nvSpPr>
        <p:spPr>
          <a:xfrm>
            <a:off x="2076840" y="2706120"/>
            <a:ext cx="360" cy="180792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2" name="CustomShape 11"/>
          <p:cNvSpPr/>
          <p:nvPr/>
        </p:nvSpPr>
        <p:spPr>
          <a:xfrm>
            <a:off x="2031840" y="3122640"/>
            <a:ext cx="87840" cy="7765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43" name="CustomShape 12"/>
          <p:cNvSpPr/>
          <p:nvPr/>
        </p:nvSpPr>
        <p:spPr>
          <a:xfrm>
            <a:off x="3236040" y="2606760"/>
            <a:ext cx="681840" cy="21456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:Model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44" name="Line 13"/>
          <p:cNvSpPr/>
          <p:nvPr/>
        </p:nvSpPr>
        <p:spPr>
          <a:xfrm>
            <a:off x="3577680" y="2778480"/>
            <a:ext cx="360" cy="1735560"/>
          </a:xfrm>
          <a:prstGeom prst="line">
            <a:avLst/>
          </a:prstGeom>
          <a:ln w="19080">
            <a:solidFill>
              <a:srgbClr val="7030a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5" name="CustomShape 14"/>
          <p:cNvSpPr/>
          <p:nvPr/>
        </p:nvSpPr>
        <p:spPr>
          <a:xfrm>
            <a:off x="3533040" y="3164400"/>
            <a:ext cx="86400" cy="6850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46" name="CustomShape 15"/>
          <p:cNvSpPr/>
          <p:nvPr/>
        </p:nvSpPr>
        <p:spPr>
          <a:xfrm>
            <a:off x="203040" y="3019680"/>
            <a:ext cx="698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6"/>
          <p:cNvSpPr/>
          <p:nvPr/>
        </p:nvSpPr>
        <p:spPr>
          <a:xfrm>
            <a:off x="149400" y="3068280"/>
            <a:ext cx="74304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addModuleDB code/CS2109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8" name="CustomShape 17"/>
          <p:cNvSpPr/>
          <p:nvPr/>
        </p:nvSpPr>
        <p:spPr>
          <a:xfrm>
            <a:off x="943560" y="3123000"/>
            <a:ext cx="108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8"/>
          <p:cNvSpPr/>
          <p:nvPr/>
        </p:nvSpPr>
        <p:spPr>
          <a:xfrm>
            <a:off x="1265760" y="3135600"/>
            <a:ext cx="888840" cy="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70c0"/>
                </a:solidFill>
                <a:latin typeface="Calibri"/>
                <a:ea typeface="DejaVu Sans"/>
              </a:rPr>
              <a:t>execute()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CustomShape 19"/>
          <p:cNvSpPr/>
          <p:nvPr/>
        </p:nvSpPr>
        <p:spPr>
          <a:xfrm>
            <a:off x="2086920" y="3179520"/>
            <a:ext cx="1442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20"/>
          <p:cNvSpPr/>
          <p:nvPr/>
        </p:nvSpPr>
        <p:spPr>
          <a:xfrm>
            <a:off x="2198880" y="3213720"/>
            <a:ext cx="1270800" cy="7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6f42c1"/>
                </a:solidFill>
                <a:latin typeface="SFMono-Regular"/>
                <a:ea typeface="DejaVu Sans"/>
              </a:rPr>
              <a:t>addModuleToDatabase</a:t>
            </a: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(newModule)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52" name="CustomShape 21"/>
          <p:cNvSpPr/>
          <p:nvPr/>
        </p:nvSpPr>
        <p:spPr>
          <a:xfrm>
            <a:off x="3709440" y="3317760"/>
            <a:ext cx="1522800" cy="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31859c"/>
                </a:solidFill>
                <a:latin typeface="Calibri"/>
                <a:ea typeface="DejaVu Sans"/>
              </a:rPr>
              <a:t>raise(ModuleListChangedEvent)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53" name="CustomShape 22"/>
          <p:cNvSpPr/>
          <p:nvPr/>
        </p:nvSpPr>
        <p:spPr>
          <a:xfrm>
            <a:off x="2121840" y="3841560"/>
            <a:ext cx="1442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23"/>
          <p:cNvSpPr/>
          <p:nvPr/>
        </p:nvSpPr>
        <p:spPr>
          <a:xfrm>
            <a:off x="983880" y="3907440"/>
            <a:ext cx="1021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24"/>
          <p:cNvSpPr/>
          <p:nvPr/>
        </p:nvSpPr>
        <p:spPr>
          <a:xfrm>
            <a:off x="155520" y="3974040"/>
            <a:ext cx="74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25"/>
          <p:cNvSpPr/>
          <p:nvPr/>
        </p:nvSpPr>
        <p:spPr>
          <a:xfrm>
            <a:off x="4831920" y="2596320"/>
            <a:ext cx="987480" cy="2145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80"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:EventsCenter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57" name="Line 26"/>
          <p:cNvSpPr/>
          <p:nvPr/>
        </p:nvSpPr>
        <p:spPr>
          <a:xfrm>
            <a:off x="5299560" y="2798640"/>
            <a:ext cx="360" cy="1594800"/>
          </a:xfrm>
          <a:prstGeom prst="line">
            <a:avLst/>
          </a:prstGeom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8" name="CustomShape 27"/>
          <p:cNvSpPr/>
          <p:nvPr/>
        </p:nvSpPr>
        <p:spPr>
          <a:xfrm>
            <a:off x="5254920" y="3266280"/>
            <a:ext cx="86400" cy="493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59" name="CustomShape 28"/>
          <p:cNvSpPr/>
          <p:nvPr/>
        </p:nvSpPr>
        <p:spPr>
          <a:xfrm>
            <a:off x="3628080" y="3299040"/>
            <a:ext cx="1604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9"/>
          <p:cNvSpPr/>
          <p:nvPr/>
        </p:nvSpPr>
        <p:spPr>
          <a:xfrm>
            <a:off x="3628080" y="3774960"/>
            <a:ext cx="1636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Line 30"/>
          <p:cNvSpPr/>
          <p:nvPr/>
        </p:nvSpPr>
        <p:spPr>
          <a:xfrm>
            <a:off x="107640" y="2911320"/>
            <a:ext cx="360" cy="1711080"/>
          </a:xfrm>
          <a:prstGeom prst="line">
            <a:avLst/>
          </a:prstGeom>
          <a:ln w="19080">
            <a:solidFill>
              <a:schemeClr val="tx1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2" name="CustomShape 31"/>
          <p:cNvSpPr/>
          <p:nvPr/>
        </p:nvSpPr>
        <p:spPr>
          <a:xfrm>
            <a:off x="6724800" y="2834640"/>
            <a:ext cx="681480" cy="2145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80">
            <a:solidFill>
              <a:schemeClr val="accent6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:Storage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63" name="Line 32"/>
          <p:cNvSpPr/>
          <p:nvPr/>
        </p:nvSpPr>
        <p:spPr>
          <a:xfrm>
            <a:off x="7011000" y="3072960"/>
            <a:ext cx="360" cy="107748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4" name="CustomShape 33"/>
          <p:cNvSpPr/>
          <p:nvPr/>
        </p:nvSpPr>
        <p:spPr>
          <a:xfrm>
            <a:off x="6966360" y="3506760"/>
            <a:ext cx="75600" cy="1774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65" name="CustomShape 34"/>
          <p:cNvSpPr/>
          <p:nvPr/>
        </p:nvSpPr>
        <p:spPr>
          <a:xfrm flipH="1">
            <a:off x="5353920" y="3675600"/>
            <a:ext cx="1598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6">
                <a:lumMod val="75000"/>
              </a:schemeClr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35"/>
          <p:cNvSpPr/>
          <p:nvPr/>
        </p:nvSpPr>
        <p:spPr>
          <a:xfrm>
            <a:off x="5356440" y="3499200"/>
            <a:ext cx="1598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36"/>
          <p:cNvSpPr/>
          <p:nvPr/>
        </p:nvSpPr>
        <p:spPr>
          <a:xfrm>
            <a:off x="5387040" y="3327120"/>
            <a:ext cx="1661040" cy="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e46c0a"/>
                </a:solidFill>
                <a:latin typeface="Calibri"/>
                <a:ea typeface="DejaVu Sans"/>
              </a:rPr>
              <a:t>handleModuleListChangedEvent()</a:t>
            </a:r>
            <a:endParaRPr b="0" lang="en-US" sz="700" spc="-1" strike="noStrike">
              <a:latin typeface="Arial"/>
            </a:endParaRPr>
          </a:p>
        </p:txBody>
      </p:sp>
      <p:grpSp>
        <p:nvGrpSpPr>
          <p:cNvPr id="168" name="Group 37"/>
          <p:cNvGrpSpPr/>
          <p:nvPr/>
        </p:nvGrpSpPr>
        <p:grpSpPr>
          <a:xfrm>
            <a:off x="7021440" y="3513240"/>
            <a:ext cx="146520" cy="196200"/>
            <a:chOff x="7021440" y="3513240"/>
            <a:chExt cx="146520" cy="196200"/>
          </a:xfrm>
        </p:grpSpPr>
        <p:sp>
          <p:nvSpPr>
            <p:cNvPr id="169" name="CustomShape 38"/>
            <p:cNvSpPr/>
            <p:nvPr/>
          </p:nvSpPr>
          <p:spPr>
            <a:xfrm flipV="1" rot="18998400">
              <a:off x="7054560" y="3538440"/>
              <a:ext cx="102600" cy="71280"/>
            </a:xfrm>
            <a:custGeom>
              <a:avLst/>
              <a:gdLst/>
              <a:ahLst/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noFill/>
            <a:ln w="19080">
              <a:solidFill>
                <a:schemeClr val="accent6">
                  <a:lumMod val="75000"/>
                </a:schemeClr>
              </a:solidFill>
              <a:round/>
              <a:head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" name="CustomShape 39"/>
            <p:cNvSpPr/>
            <p:nvPr/>
          </p:nvSpPr>
          <p:spPr>
            <a:xfrm flipH="1">
              <a:off x="7021440" y="3605400"/>
              <a:ext cx="59040" cy="1040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</p:grpSp>
      <p:sp>
        <p:nvSpPr>
          <p:cNvPr id="171" name="CustomShape 40"/>
          <p:cNvSpPr/>
          <p:nvPr/>
        </p:nvSpPr>
        <p:spPr>
          <a:xfrm>
            <a:off x="7223760" y="3301200"/>
            <a:ext cx="334800" cy="26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e46c0a"/>
                </a:solidFill>
                <a:latin typeface="Calibri"/>
                <a:ea typeface="DejaVu Sans"/>
              </a:rPr>
              <a:t>Save </a:t>
            </a:r>
            <a:br/>
            <a:r>
              <a:rPr b="0" lang="en-US" sz="700" spc="-1" strike="noStrike">
                <a:solidFill>
                  <a:srgbClr val="e46c0a"/>
                </a:solidFill>
                <a:latin typeface="Calibri"/>
                <a:ea typeface="DejaVu Sans"/>
              </a:rPr>
              <a:t>to file</a:t>
            </a:r>
            <a:endParaRPr b="0" lang="en-US" sz="7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044520" y="3039480"/>
            <a:ext cx="3154680" cy="34380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RemoveModuleFromDatabaseCommand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3" name="Line 2"/>
          <p:cNvSpPr/>
          <p:nvPr/>
        </p:nvSpPr>
        <p:spPr>
          <a:xfrm flipV="1">
            <a:off x="4614120" y="2677320"/>
            <a:ext cx="1440" cy="3200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4" name="CustomShape 3"/>
          <p:cNvSpPr/>
          <p:nvPr/>
        </p:nvSpPr>
        <p:spPr>
          <a:xfrm>
            <a:off x="4509360" y="2677680"/>
            <a:ext cx="210600" cy="153360"/>
          </a:xfrm>
          <a:prstGeom prst="triangle">
            <a:avLst>
              <a:gd name="adj" fmla="val 50000"/>
            </a:avLst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75" name="CustomShape 4"/>
          <p:cNvSpPr/>
          <p:nvPr/>
        </p:nvSpPr>
        <p:spPr>
          <a:xfrm>
            <a:off x="4020840" y="2307600"/>
            <a:ext cx="1189080" cy="34380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{abstract}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Command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3961800" y="3738960"/>
            <a:ext cx="1344600" cy="34380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String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4540680" y="3372480"/>
            <a:ext cx="144000" cy="183960"/>
          </a:xfrm>
          <a:prstGeom prst="diamond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78" name="Line 7"/>
          <p:cNvSpPr/>
          <p:nvPr/>
        </p:nvSpPr>
        <p:spPr>
          <a:xfrm>
            <a:off x="4613760" y="3558960"/>
            <a:ext cx="360" cy="1796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9" name="CustomShape 8"/>
          <p:cNvSpPr/>
          <p:nvPr/>
        </p:nvSpPr>
        <p:spPr>
          <a:xfrm>
            <a:off x="4399560" y="3537720"/>
            <a:ext cx="21672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653120" y="1257840"/>
            <a:ext cx="5682240" cy="431748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Logic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1734480" y="1904400"/>
            <a:ext cx="1089000" cy="34380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:LogicManager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82" name="Line 3"/>
          <p:cNvSpPr/>
          <p:nvPr/>
        </p:nvSpPr>
        <p:spPr>
          <a:xfrm>
            <a:off x="2280240" y="2267640"/>
            <a:ext cx="360" cy="259776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226600" y="2618640"/>
            <a:ext cx="111600" cy="288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84" name="CustomShape 5"/>
          <p:cNvSpPr/>
          <p:nvPr/>
        </p:nvSpPr>
        <p:spPr>
          <a:xfrm>
            <a:off x="3158280" y="1787040"/>
            <a:ext cx="911880" cy="46476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:ModsUni</a:t>
            </a:r>
            <a:br/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Parser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5" name="Line 6"/>
          <p:cNvSpPr/>
          <p:nvPr/>
        </p:nvSpPr>
        <p:spPr>
          <a:xfrm>
            <a:off x="3618000" y="2271600"/>
            <a:ext cx="360" cy="169524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6" name="CustomShape 7"/>
          <p:cNvSpPr/>
          <p:nvPr/>
        </p:nvSpPr>
        <p:spPr>
          <a:xfrm>
            <a:off x="3564000" y="2729880"/>
            <a:ext cx="128880" cy="11264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87" name="CustomShape 8"/>
          <p:cNvSpPr/>
          <p:nvPr/>
        </p:nvSpPr>
        <p:spPr>
          <a:xfrm>
            <a:off x="5664960" y="2834640"/>
            <a:ext cx="1083960" cy="46908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:RemoveModuleFromDatabase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Command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8" name="Line 9"/>
          <p:cNvSpPr/>
          <p:nvPr/>
        </p:nvSpPr>
        <p:spPr>
          <a:xfrm>
            <a:off x="6180120" y="3310560"/>
            <a:ext cx="360" cy="192816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9" name="CustomShape 10"/>
          <p:cNvSpPr/>
          <p:nvPr/>
        </p:nvSpPr>
        <p:spPr>
          <a:xfrm>
            <a:off x="6123240" y="3310560"/>
            <a:ext cx="111600" cy="2480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90" name="CustomShape 11"/>
          <p:cNvSpPr/>
          <p:nvPr/>
        </p:nvSpPr>
        <p:spPr>
          <a:xfrm>
            <a:off x="1386360" y="2622240"/>
            <a:ext cx="837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12"/>
          <p:cNvSpPr/>
          <p:nvPr/>
        </p:nvSpPr>
        <p:spPr>
          <a:xfrm flipV="1">
            <a:off x="2340720" y="2724120"/>
            <a:ext cx="1194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13"/>
          <p:cNvSpPr/>
          <p:nvPr/>
        </p:nvSpPr>
        <p:spPr>
          <a:xfrm flipV="1">
            <a:off x="5009040" y="3305160"/>
            <a:ext cx="666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14"/>
          <p:cNvSpPr/>
          <p:nvPr/>
        </p:nvSpPr>
        <p:spPr>
          <a:xfrm>
            <a:off x="4124160" y="4092840"/>
            <a:ext cx="639000" cy="2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0070c0"/>
                </a:solidFill>
                <a:latin typeface="Calibri"/>
                <a:ea typeface="DejaVu Sans"/>
              </a:rPr>
              <a:t>execute()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94" name="CustomShape 15"/>
          <p:cNvSpPr/>
          <p:nvPr/>
        </p:nvSpPr>
        <p:spPr>
          <a:xfrm>
            <a:off x="5043960" y="3532320"/>
            <a:ext cx="1117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16"/>
          <p:cNvSpPr/>
          <p:nvPr/>
        </p:nvSpPr>
        <p:spPr>
          <a:xfrm flipV="1">
            <a:off x="2353320" y="3848040"/>
            <a:ext cx="119484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7"/>
          <p:cNvSpPr/>
          <p:nvPr/>
        </p:nvSpPr>
        <p:spPr>
          <a:xfrm>
            <a:off x="7435080" y="1969920"/>
            <a:ext cx="770400" cy="343800"/>
          </a:xfrm>
          <a:prstGeom prst="rect">
            <a:avLst/>
          </a:prstGeom>
          <a:solidFill>
            <a:srgbClr val="9933ff"/>
          </a:solidFill>
          <a:ln w="19080"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:Model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7" name="CustomShape 18"/>
          <p:cNvSpPr/>
          <p:nvPr/>
        </p:nvSpPr>
        <p:spPr>
          <a:xfrm>
            <a:off x="2340720" y="4076280"/>
            <a:ext cx="378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9"/>
          <p:cNvSpPr/>
          <p:nvPr/>
        </p:nvSpPr>
        <p:spPr>
          <a:xfrm>
            <a:off x="6116040" y="3661920"/>
            <a:ext cx="118440" cy="1755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99" name="Line 20"/>
          <p:cNvSpPr/>
          <p:nvPr/>
        </p:nvSpPr>
        <p:spPr>
          <a:xfrm>
            <a:off x="7821720" y="2308320"/>
            <a:ext cx="360" cy="2830680"/>
          </a:xfrm>
          <a:prstGeom prst="line">
            <a:avLst/>
          </a:prstGeom>
          <a:ln w="19080">
            <a:solidFill>
              <a:srgbClr val="9933ff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0" name="CustomShape 21"/>
          <p:cNvSpPr/>
          <p:nvPr/>
        </p:nvSpPr>
        <p:spPr>
          <a:xfrm>
            <a:off x="7764480" y="4205160"/>
            <a:ext cx="111600" cy="218880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1" name="CustomShape 22"/>
          <p:cNvSpPr/>
          <p:nvPr/>
        </p:nvSpPr>
        <p:spPr>
          <a:xfrm>
            <a:off x="6238800" y="4516200"/>
            <a:ext cx="1520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33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23"/>
          <p:cNvSpPr/>
          <p:nvPr/>
        </p:nvSpPr>
        <p:spPr>
          <a:xfrm>
            <a:off x="2340720" y="5418000"/>
            <a:ext cx="3786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24"/>
          <p:cNvSpPr/>
          <p:nvPr/>
        </p:nvSpPr>
        <p:spPr>
          <a:xfrm>
            <a:off x="6264000" y="4359960"/>
            <a:ext cx="129240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hasModuleInDatabase(…)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04" name="CustomShape 25"/>
          <p:cNvSpPr/>
          <p:nvPr/>
        </p:nvSpPr>
        <p:spPr>
          <a:xfrm>
            <a:off x="2364480" y="2744640"/>
            <a:ext cx="1130760" cy="7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70c0"/>
                </a:solidFill>
                <a:latin typeface="Calibri"/>
                <a:ea typeface="DejaVu Sans"/>
              </a:rPr>
              <a:t>parseCommand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70c0"/>
                </a:solidFill>
                <a:latin typeface="Calibri"/>
                <a:ea typeface="DejaVu Sans"/>
              </a:rPr>
              <a:t>(“removeModuleDB</a:t>
            </a:r>
            <a:br/>
            <a:r>
              <a:rPr b="0" lang="en-US" sz="900" spc="-1" strike="noStrike">
                <a:solidFill>
                  <a:srgbClr val="0070c0"/>
                </a:solidFill>
                <a:latin typeface="Calibri"/>
                <a:ea typeface="DejaVu Sans"/>
              </a:rPr>
              <a:t>CS2109”)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05" name="CustomShape 26"/>
          <p:cNvSpPr/>
          <p:nvPr/>
        </p:nvSpPr>
        <p:spPr>
          <a:xfrm>
            <a:off x="4356000" y="5151240"/>
            <a:ext cx="463320" cy="2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result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6" name="CustomShape 27"/>
          <p:cNvSpPr/>
          <p:nvPr/>
        </p:nvSpPr>
        <p:spPr>
          <a:xfrm>
            <a:off x="1550880" y="5146200"/>
            <a:ext cx="568800" cy="2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result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7" name="CustomShape 28"/>
          <p:cNvSpPr/>
          <p:nvPr/>
        </p:nvSpPr>
        <p:spPr>
          <a:xfrm>
            <a:off x="6365880" y="4914000"/>
            <a:ext cx="878400" cy="33516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Calibri"/>
                <a:ea typeface="DejaVu Sans"/>
              </a:rPr>
              <a:t>result:Command Result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08" name="CustomShape 29"/>
          <p:cNvSpPr/>
          <p:nvPr/>
        </p:nvSpPr>
        <p:spPr>
          <a:xfrm>
            <a:off x="6749640" y="5268600"/>
            <a:ext cx="111600" cy="907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9" name="CustomShape 30"/>
          <p:cNvSpPr/>
          <p:nvPr/>
        </p:nvSpPr>
        <p:spPr>
          <a:xfrm>
            <a:off x="6249600" y="5354280"/>
            <a:ext cx="49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31"/>
          <p:cNvSpPr/>
          <p:nvPr/>
        </p:nvSpPr>
        <p:spPr>
          <a:xfrm>
            <a:off x="4274640" y="2455920"/>
            <a:ext cx="1330920" cy="49392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:RemoveModuleFrom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DatabaseCommand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Parser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11" name="CustomShape 32"/>
          <p:cNvSpPr/>
          <p:nvPr/>
        </p:nvSpPr>
        <p:spPr>
          <a:xfrm>
            <a:off x="3697560" y="3301200"/>
            <a:ext cx="119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33"/>
          <p:cNvSpPr/>
          <p:nvPr/>
        </p:nvSpPr>
        <p:spPr>
          <a:xfrm>
            <a:off x="4895640" y="2960640"/>
            <a:ext cx="151920" cy="1202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13" name="Line 34"/>
          <p:cNvSpPr/>
          <p:nvPr/>
        </p:nvSpPr>
        <p:spPr>
          <a:xfrm>
            <a:off x="4972680" y="2960280"/>
            <a:ext cx="360" cy="99072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4" name="CustomShape 35"/>
          <p:cNvSpPr/>
          <p:nvPr/>
        </p:nvSpPr>
        <p:spPr>
          <a:xfrm>
            <a:off x="4895640" y="3265200"/>
            <a:ext cx="151920" cy="530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15" name="CustomShape 36"/>
          <p:cNvSpPr/>
          <p:nvPr/>
        </p:nvSpPr>
        <p:spPr>
          <a:xfrm>
            <a:off x="3725280" y="3792960"/>
            <a:ext cx="1247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37"/>
          <p:cNvSpPr/>
          <p:nvPr/>
        </p:nvSpPr>
        <p:spPr>
          <a:xfrm>
            <a:off x="6244200" y="5055840"/>
            <a:ext cx="119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38"/>
          <p:cNvSpPr/>
          <p:nvPr/>
        </p:nvSpPr>
        <p:spPr>
          <a:xfrm>
            <a:off x="3660120" y="2780640"/>
            <a:ext cx="612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39"/>
          <p:cNvSpPr/>
          <p:nvPr/>
        </p:nvSpPr>
        <p:spPr>
          <a:xfrm>
            <a:off x="3695400" y="3083760"/>
            <a:ext cx="1197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40"/>
          <p:cNvSpPr/>
          <p:nvPr/>
        </p:nvSpPr>
        <p:spPr>
          <a:xfrm>
            <a:off x="3438360" y="3313080"/>
            <a:ext cx="1248120" cy="1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0070c0"/>
                </a:solidFill>
                <a:latin typeface="Calibri"/>
                <a:ea typeface="DejaVu Sans"/>
              </a:rPr>
              <a:t>parse (“CS2109”)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0" name="Graphic 2" descr=""/>
          <p:cNvPicPr/>
          <p:nvPr/>
        </p:nvPicPr>
        <p:blipFill>
          <a:blip r:embed="rId1"/>
          <a:stretch/>
        </p:blipFill>
        <p:spPr>
          <a:xfrm>
            <a:off x="4887720" y="3873600"/>
            <a:ext cx="182160" cy="243360"/>
          </a:xfrm>
          <a:prstGeom prst="rect">
            <a:avLst/>
          </a:prstGeom>
          <a:ln>
            <a:noFill/>
          </a:ln>
        </p:spPr>
      </p:pic>
      <p:sp>
        <p:nvSpPr>
          <p:cNvPr id="221" name="CustomShape 41"/>
          <p:cNvSpPr/>
          <p:nvPr/>
        </p:nvSpPr>
        <p:spPr>
          <a:xfrm>
            <a:off x="6244200" y="4852080"/>
            <a:ext cx="1520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33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42"/>
          <p:cNvSpPr/>
          <p:nvPr/>
        </p:nvSpPr>
        <p:spPr>
          <a:xfrm>
            <a:off x="6183000" y="4658400"/>
            <a:ext cx="1525320" cy="1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RemoveModuleFromDatabase(…)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23" name="CustomShape 43"/>
          <p:cNvSpPr/>
          <p:nvPr/>
        </p:nvSpPr>
        <p:spPr>
          <a:xfrm>
            <a:off x="6240600" y="4228560"/>
            <a:ext cx="1520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33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44"/>
          <p:cNvSpPr/>
          <p:nvPr/>
        </p:nvSpPr>
        <p:spPr>
          <a:xfrm>
            <a:off x="6021720" y="4071960"/>
            <a:ext cx="129240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isAdmin()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25" name="CustomShape 45"/>
          <p:cNvSpPr/>
          <p:nvPr/>
        </p:nvSpPr>
        <p:spPr>
          <a:xfrm>
            <a:off x="7764480" y="4827240"/>
            <a:ext cx="111600" cy="218880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26" name="CustomShape 46"/>
          <p:cNvSpPr/>
          <p:nvPr/>
        </p:nvSpPr>
        <p:spPr>
          <a:xfrm>
            <a:off x="7764480" y="4503240"/>
            <a:ext cx="111600" cy="218880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27" name="CustomShape 47"/>
          <p:cNvSpPr/>
          <p:nvPr/>
        </p:nvSpPr>
        <p:spPr>
          <a:xfrm flipV="1">
            <a:off x="1021320" y="5505840"/>
            <a:ext cx="119484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35760" y="2614680"/>
            <a:ext cx="681480" cy="214560"/>
          </a:xfrm>
          <a:prstGeom prst="rect">
            <a:avLst/>
          </a:prstGeom>
          <a:solidFill>
            <a:srgbClr val="00b050"/>
          </a:solidFill>
          <a:ln w="19080">
            <a:solidFill>
              <a:srgbClr val="00b05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:UI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29" name="Line 2"/>
          <p:cNvSpPr/>
          <p:nvPr/>
        </p:nvSpPr>
        <p:spPr>
          <a:xfrm>
            <a:off x="977400" y="2822760"/>
            <a:ext cx="360" cy="1735560"/>
          </a:xfrm>
          <a:prstGeom prst="line">
            <a:avLst/>
          </a:prstGeom>
          <a:ln w="19080">
            <a:solidFill>
              <a:srgbClr val="00b05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0" name="CustomShape 3"/>
          <p:cNvSpPr/>
          <p:nvPr/>
        </p:nvSpPr>
        <p:spPr>
          <a:xfrm>
            <a:off x="932400" y="3010680"/>
            <a:ext cx="92880" cy="103248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grpSp>
        <p:nvGrpSpPr>
          <p:cNvPr id="231" name="Group 4"/>
          <p:cNvGrpSpPr/>
          <p:nvPr/>
        </p:nvGrpSpPr>
        <p:grpSpPr>
          <a:xfrm>
            <a:off x="35640" y="2568240"/>
            <a:ext cx="202320" cy="356400"/>
            <a:chOff x="35640" y="2568240"/>
            <a:chExt cx="202320" cy="356400"/>
          </a:xfrm>
        </p:grpSpPr>
        <p:sp>
          <p:nvSpPr>
            <p:cNvPr id="232" name="CustomShape 5"/>
            <p:cNvSpPr/>
            <p:nvPr/>
          </p:nvSpPr>
          <p:spPr>
            <a:xfrm>
              <a:off x="91800" y="2568240"/>
              <a:ext cx="87840" cy="87840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440"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33" name="Line 6"/>
            <p:cNvSpPr/>
            <p:nvPr/>
          </p:nvSpPr>
          <p:spPr>
            <a:xfrm>
              <a:off x="136800" y="2657880"/>
              <a:ext cx="360" cy="15732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34" name="CustomShape 7"/>
            <p:cNvSpPr/>
            <p:nvPr/>
          </p:nvSpPr>
          <p:spPr>
            <a:xfrm>
              <a:off x="61920" y="2813760"/>
              <a:ext cx="147600" cy="110880"/>
            </a:xfrm>
            <a:custGeom>
              <a:avLst/>
              <a:gdLst/>
              <a:ahLst/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440"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35" name="Line 8"/>
            <p:cNvSpPr/>
            <p:nvPr/>
          </p:nvSpPr>
          <p:spPr>
            <a:xfrm>
              <a:off x="35640" y="2680200"/>
              <a:ext cx="202320" cy="3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236" name="CustomShape 9"/>
          <p:cNvSpPr/>
          <p:nvPr/>
        </p:nvSpPr>
        <p:spPr>
          <a:xfrm>
            <a:off x="1764000" y="2617200"/>
            <a:ext cx="681840" cy="21456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:Logic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7" name="Line 10"/>
          <p:cNvSpPr/>
          <p:nvPr/>
        </p:nvSpPr>
        <p:spPr>
          <a:xfrm>
            <a:off x="2106000" y="2714040"/>
            <a:ext cx="360" cy="180792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8" name="CustomShape 11"/>
          <p:cNvSpPr/>
          <p:nvPr/>
        </p:nvSpPr>
        <p:spPr>
          <a:xfrm>
            <a:off x="2061000" y="3130560"/>
            <a:ext cx="87840" cy="849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39" name="CustomShape 12"/>
          <p:cNvSpPr/>
          <p:nvPr/>
        </p:nvSpPr>
        <p:spPr>
          <a:xfrm>
            <a:off x="3265200" y="2614680"/>
            <a:ext cx="681840" cy="21456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:Model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40" name="Line 13"/>
          <p:cNvSpPr/>
          <p:nvPr/>
        </p:nvSpPr>
        <p:spPr>
          <a:xfrm>
            <a:off x="3606840" y="2786400"/>
            <a:ext cx="360" cy="1735560"/>
          </a:xfrm>
          <a:prstGeom prst="line">
            <a:avLst/>
          </a:prstGeom>
          <a:ln w="19080">
            <a:solidFill>
              <a:srgbClr val="7030a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1" name="CustomShape 14"/>
          <p:cNvSpPr/>
          <p:nvPr/>
        </p:nvSpPr>
        <p:spPr>
          <a:xfrm>
            <a:off x="3562200" y="3172320"/>
            <a:ext cx="86400" cy="74916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42" name="CustomShape 15"/>
          <p:cNvSpPr/>
          <p:nvPr/>
        </p:nvSpPr>
        <p:spPr>
          <a:xfrm>
            <a:off x="232200" y="3063600"/>
            <a:ext cx="698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16"/>
          <p:cNvSpPr/>
          <p:nvPr/>
        </p:nvSpPr>
        <p:spPr>
          <a:xfrm>
            <a:off x="178560" y="3076200"/>
            <a:ext cx="74304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Calibri"/>
                <a:ea typeface="DejaVu Sans"/>
              </a:rPr>
              <a:t>removeModuleDB CS2109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44" name="CustomShape 17"/>
          <p:cNvSpPr/>
          <p:nvPr/>
        </p:nvSpPr>
        <p:spPr>
          <a:xfrm>
            <a:off x="972720" y="3130920"/>
            <a:ext cx="108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18"/>
          <p:cNvSpPr/>
          <p:nvPr/>
        </p:nvSpPr>
        <p:spPr>
          <a:xfrm>
            <a:off x="1294920" y="3143520"/>
            <a:ext cx="888840" cy="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70c0"/>
                </a:solidFill>
                <a:latin typeface="Calibri"/>
                <a:ea typeface="DejaVu Sans"/>
              </a:rPr>
              <a:t>execute()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6" name="CustomShape 19"/>
          <p:cNvSpPr/>
          <p:nvPr/>
        </p:nvSpPr>
        <p:spPr>
          <a:xfrm>
            <a:off x="2116080" y="3187440"/>
            <a:ext cx="1442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20"/>
          <p:cNvSpPr/>
          <p:nvPr/>
        </p:nvSpPr>
        <p:spPr>
          <a:xfrm>
            <a:off x="2228040" y="3221640"/>
            <a:ext cx="1245240" cy="7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6f42c1"/>
                </a:solidFill>
                <a:latin typeface="SFMono-Regular"/>
                <a:ea typeface="DejaVu Sans"/>
              </a:rPr>
              <a:t>removeModuleFrom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6f42c1"/>
                </a:solidFill>
                <a:latin typeface="SFMono-Regular"/>
                <a:ea typeface="DejaVu Sans"/>
              </a:rPr>
              <a:t>Database </a:t>
            </a: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(module)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48" name="CustomShape 21"/>
          <p:cNvSpPr/>
          <p:nvPr/>
        </p:nvSpPr>
        <p:spPr>
          <a:xfrm>
            <a:off x="3738600" y="3325680"/>
            <a:ext cx="1522800" cy="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31859c"/>
                </a:solidFill>
                <a:latin typeface="Calibri"/>
                <a:ea typeface="DejaVu Sans"/>
              </a:rPr>
              <a:t>raise(ModuleListChangedEvent)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49" name="CustomShape 22"/>
          <p:cNvSpPr/>
          <p:nvPr/>
        </p:nvSpPr>
        <p:spPr>
          <a:xfrm>
            <a:off x="2151000" y="3921480"/>
            <a:ext cx="1442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23"/>
          <p:cNvSpPr/>
          <p:nvPr/>
        </p:nvSpPr>
        <p:spPr>
          <a:xfrm>
            <a:off x="1013040" y="3987360"/>
            <a:ext cx="1021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24"/>
          <p:cNvSpPr/>
          <p:nvPr/>
        </p:nvSpPr>
        <p:spPr>
          <a:xfrm>
            <a:off x="148680" y="4053960"/>
            <a:ext cx="776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25"/>
          <p:cNvSpPr/>
          <p:nvPr/>
        </p:nvSpPr>
        <p:spPr>
          <a:xfrm>
            <a:off x="4861080" y="2604240"/>
            <a:ext cx="987480" cy="2145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80"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:EventsCenter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53" name="Line 26"/>
          <p:cNvSpPr/>
          <p:nvPr/>
        </p:nvSpPr>
        <p:spPr>
          <a:xfrm>
            <a:off x="5328720" y="2806560"/>
            <a:ext cx="360" cy="1594800"/>
          </a:xfrm>
          <a:prstGeom prst="line">
            <a:avLst/>
          </a:prstGeom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4" name="CustomShape 27"/>
          <p:cNvSpPr/>
          <p:nvPr/>
        </p:nvSpPr>
        <p:spPr>
          <a:xfrm>
            <a:off x="5284080" y="3274200"/>
            <a:ext cx="86400" cy="584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55" name="CustomShape 28"/>
          <p:cNvSpPr/>
          <p:nvPr/>
        </p:nvSpPr>
        <p:spPr>
          <a:xfrm>
            <a:off x="3657240" y="3306960"/>
            <a:ext cx="1604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29"/>
          <p:cNvSpPr/>
          <p:nvPr/>
        </p:nvSpPr>
        <p:spPr>
          <a:xfrm>
            <a:off x="3657240" y="3854880"/>
            <a:ext cx="1681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Line 30"/>
          <p:cNvSpPr/>
          <p:nvPr/>
        </p:nvSpPr>
        <p:spPr>
          <a:xfrm>
            <a:off x="136800" y="2919240"/>
            <a:ext cx="360" cy="1711080"/>
          </a:xfrm>
          <a:prstGeom prst="line">
            <a:avLst/>
          </a:prstGeom>
          <a:ln w="19080">
            <a:solidFill>
              <a:schemeClr val="tx1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8" name="CustomShape 31"/>
          <p:cNvSpPr/>
          <p:nvPr/>
        </p:nvSpPr>
        <p:spPr>
          <a:xfrm>
            <a:off x="6699600" y="2890440"/>
            <a:ext cx="681480" cy="2145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80">
            <a:solidFill>
              <a:schemeClr val="accent6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:Storage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59" name="Line 32"/>
          <p:cNvSpPr/>
          <p:nvPr/>
        </p:nvSpPr>
        <p:spPr>
          <a:xfrm>
            <a:off x="6985800" y="3128760"/>
            <a:ext cx="360" cy="107748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0" name="CustomShape 33"/>
          <p:cNvSpPr/>
          <p:nvPr/>
        </p:nvSpPr>
        <p:spPr>
          <a:xfrm>
            <a:off x="6941160" y="3562560"/>
            <a:ext cx="75600" cy="1774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61" name="CustomShape 34"/>
          <p:cNvSpPr/>
          <p:nvPr/>
        </p:nvSpPr>
        <p:spPr>
          <a:xfrm flipH="1">
            <a:off x="5328720" y="3731400"/>
            <a:ext cx="1598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6">
                <a:lumMod val="75000"/>
              </a:schemeClr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35"/>
          <p:cNvSpPr/>
          <p:nvPr/>
        </p:nvSpPr>
        <p:spPr>
          <a:xfrm>
            <a:off x="5331240" y="3555000"/>
            <a:ext cx="1598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36"/>
          <p:cNvSpPr/>
          <p:nvPr/>
        </p:nvSpPr>
        <p:spPr>
          <a:xfrm>
            <a:off x="5433840" y="3382920"/>
            <a:ext cx="1661040" cy="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e46c0a"/>
                </a:solidFill>
                <a:latin typeface="Calibri"/>
                <a:ea typeface="DejaVu Sans"/>
              </a:rPr>
              <a:t>handleModuleListChangedEvent()</a:t>
            </a:r>
            <a:endParaRPr b="0" lang="en-US" sz="700" spc="-1" strike="noStrike">
              <a:latin typeface="Arial"/>
            </a:endParaRPr>
          </a:p>
        </p:txBody>
      </p:sp>
      <p:grpSp>
        <p:nvGrpSpPr>
          <p:cNvPr id="264" name="Group 37"/>
          <p:cNvGrpSpPr/>
          <p:nvPr/>
        </p:nvGrpSpPr>
        <p:grpSpPr>
          <a:xfrm>
            <a:off x="6996240" y="3569040"/>
            <a:ext cx="146520" cy="196200"/>
            <a:chOff x="6996240" y="3569040"/>
            <a:chExt cx="146520" cy="196200"/>
          </a:xfrm>
        </p:grpSpPr>
        <p:sp>
          <p:nvSpPr>
            <p:cNvPr id="265" name="CustomShape 38"/>
            <p:cNvSpPr/>
            <p:nvPr/>
          </p:nvSpPr>
          <p:spPr>
            <a:xfrm flipV="1" rot="18998400">
              <a:off x="7029360" y="3594240"/>
              <a:ext cx="102600" cy="71280"/>
            </a:xfrm>
            <a:custGeom>
              <a:avLst/>
              <a:gdLst/>
              <a:ahLst/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noFill/>
            <a:ln w="19080">
              <a:solidFill>
                <a:schemeClr val="accent6">
                  <a:lumMod val="75000"/>
                </a:schemeClr>
              </a:solidFill>
              <a:round/>
              <a:head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CustomShape 39"/>
            <p:cNvSpPr/>
            <p:nvPr/>
          </p:nvSpPr>
          <p:spPr>
            <a:xfrm flipH="1">
              <a:off x="6996240" y="3661200"/>
              <a:ext cx="59040" cy="1040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</p:grpSp>
      <p:sp>
        <p:nvSpPr>
          <p:cNvPr id="267" name="CustomShape 40"/>
          <p:cNvSpPr/>
          <p:nvPr/>
        </p:nvSpPr>
        <p:spPr>
          <a:xfrm>
            <a:off x="7178040" y="3501720"/>
            <a:ext cx="334800" cy="26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e46c0a"/>
                </a:solidFill>
                <a:latin typeface="Calibri"/>
                <a:ea typeface="DejaVu Sans"/>
              </a:rPr>
              <a:t>Save </a:t>
            </a:r>
            <a:br/>
            <a:r>
              <a:rPr b="0" lang="en-US" sz="700" spc="-1" strike="noStrike">
                <a:solidFill>
                  <a:srgbClr val="e46c0a"/>
                </a:solidFill>
                <a:latin typeface="Calibri"/>
                <a:ea typeface="DejaVu Sans"/>
              </a:rPr>
              <a:t>to file</a:t>
            </a:r>
            <a:endParaRPr b="0" lang="en-US" sz="7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3440520" y="2997360"/>
            <a:ext cx="2349360" cy="34380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EditModuleCommand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9" name="Line 2"/>
          <p:cNvSpPr/>
          <p:nvPr/>
        </p:nvSpPr>
        <p:spPr>
          <a:xfrm flipV="1">
            <a:off x="4614120" y="2677320"/>
            <a:ext cx="1440" cy="3200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70" name="CustomShape 3"/>
          <p:cNvSpPr/>
          <p:nvPr/>
        </p:nvSpPr>
        <p:spPr>
          <a:xfrm>
            <a:off x="4509360" y="2677680"/>
            <a:ext cx="210600" cy="153360"/>
          </a:xfrm>
          <a:prstGeom prst="triangle">
            <a:avLst>
              <a:gd name="adj" fmla="val 50000"/>
            </a:avLst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71" name="CustomShape 4"/>
          <p:cNvSpPr/>
          <p:nvPr/>
        </p:nvSpPr>
        <p:spPr>
          <a:xfrm>
            <a:off x="4020840" y="2307600"/>
            <a:ext cx="1189080" cy="34380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{abstract}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Command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2" name="CustomShape 5"/>
          <p:cNvSpPr/>
          <p:nvPr/>
        </p:nvSpPr>
        <p:spPr>
          <a:xfrm>
            <a:off x="3493800" y="3738960"/>
            <a:ext cx="942120" cy="34380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Index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3" name="CustomShape 6"/>
          <p:cNvSpPr/>
          <p:nvPr/>
        </p:nvSpPr>
        <p:spPr>
          <a:xfrm>
            <a:off x="3892680" y="3352680"/>
            <a:ext cx="144000" cy="183960"/>
          </a:xfrm>
          <a:prstGeom prst="diamond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74" name="Line 7"/>
          <p:cNvSpPr/>
          <p:nvPr/>
        </p:nvSpPr>
        <p:spPr>
          <a:xfrm>
            <a:off x="3965760" y="3558960"/>
            <a:ext cx="360" cy="1796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75" name="CustomShape 8"/>
          <p:cNvSpPr/>
          <p:nvPr/>
        </p:nvSpPr>
        <p:spPr>
          <a:xfrm>
            <a:off x="3751560" y="3537720"/>
            <a:ext cx="21672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6" name="CustomShape 9"/>
          <p:cNvSpPr/>
          <p:nvPr/>
        </p:nvSpPr>
        <p:spPr>
          <a:xfrm>
            <a:off x="4933800" y="3739320"/>
            <a:ext cx="1008720" cy="34380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EditModuleDescriptor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7" name="CustomShape 10"/>
          <p:cNvSpPr/>
          <p:nvPr/>
        </p:nvSpPr>
        <p:spPr>
          <a:xfrm>
            <a:off x="5332680" y="3353040"/>
            <a:ext cx="144000" cy="183960"/>
          </a:xfrm>
          <a:prstGeom prst="diamond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78" name="Line 11"/>
          <p:cNvSpPr/>
          <p:nvPr/>
        </p:nvSpPr>
        <p:spPr>
          <a:xfrm>
            <a:off x="5405760" y="3559320"/>
            <a:ext cx="360" cy="1796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79" name="CustomShape 12"/>
          <p:cNvSpPr/>
          <p:nvPr/>
        </p:nvSpPr>
        <p:spPr>
          <a:xfrm>
            <a:off x="5191560" y="3538080"/>
            <a:ext cx="21672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635760" y="2614680"/>
            <a:ext cx="681480" cy="214560"/>
          </a:xfrm>
          <a:prstGeom prst="rect">
            <a:avLst/>
          </a:prstGeom>
          <a:solidFill>
            <a:srgbClr val="00b050"/>
          </a:solidFill>
          <a:ln w="19080">
            <a:solidFill>
              <a:srgbClr val="00b05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:UI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81" name="Line 2"/>
          <p:cNvSpPr/>
          <p:nvPr/>
        </p:nvSpPr>
        <p:spPr>
          <a:xfrm>
            <a:off x="977400" y="2822760"/>
            <a:ext cx="360" cy="1735560"/>
          </a:xfrm>
          <a:prstGeom prst="line">
            <a:avLst/>
          </a:prstGeom>
          <a:ln w="19080">
            <a:solidFill>
              <a:srgbClr val="00b05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82" name="CustomShape 3"/>
          <p:cNvSpPr/>
          <p:nvPr/>
        </p:nvSpPr>
        <p:spPr>
          <a:xfrm>
            <a:off x="932400" y="3010680"/>
            <a:ext cx="92880" cy="109656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grpSp>
        <p:nvGrpSpPr>
          <p:cNvPr id="283" name="Group 4"/>
          <p:cNvGrpSpPr/>
          <p:nvPr/>
        </p:nvGrpSpPr>
        <p:grpSpPr>
          <a:xfrm>
            <a:off x="35640" y="2568240"/>
            <a:ext cx="202320" cy="356400"/>
            <a:chOff x="35640" y="2568240"/>
            <a:chExt cx="202320" cy="356400"/>
          </a:xfrm>
        </p:grpSpPr>
        <p:sp>
          <p:nvSpPr>
            <p:cNvPr id="284" name="CustomShape 5"/>
            <p:cNvSpPr/>
            <p:nvPr/>
          </p:nvSpPr>
          <p:spPr>
            <a:xfrm>
              <a:off x="91800" y="2568240"/>
              <a:ext cx="87840" cy="87840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440"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85" name="Line 6"/>
            <p:cNvSpPr/>
            <p:nvPr/>
          </p:nvSpPr>
          <p:spPr>
            <a:xfrm>
              <a:off x="136800" y="2657880"/>
              <a:ext cx="360" cy="15732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86" name="CustomShape 7"/>
            <p:cNvSpPr/>
            <p:nvPr/>
          </p:nvSpPr>
          <p:spPr>
            <a:xfrm>
              <a:off x="61920" y="2813760"/>
              <a:ext cx="147600" cy="110880"/>
            </a:xfrm>
            <a:custGeom>
              <a:avLst/>
              <a:gdLst/>
              <a:ahLst/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440"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87" name="Line 8"/>
            <p:cNvSpPr/>
            <p:nvPr/>
          </p:nvSpPr>
          <p:spPr>
            <a:xfrm>
              <a:off x="35640" y="2680200"/>
              <a:ext cx="202320" cy="3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288" name="CustomShape 9"/>
          <p:cNvSpPr/>
          <p:nvPr/>
        </p:nvSpPr>
        <p:spPr>
          <a:xfrm>
            <a:off x="1764000" y="2617200"/>
            <a:ext cx="681840" cy="21456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:Logic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89" name="Line 10"/>
          <p:cNvSpPr/>
          <p:nvPr/>
        </p:nvSpPr>
        <p:spPr>
          <a:xfrm>
            <a:off x="2106000" y="2714040"/>
            <a:ext cx="360" cy="180792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0" name="CustomShape 11"/>
          <p:cNvSpPr/>
          <p:nvPr/>
        </p:nvSpPr>
        <p:spPr>
          <a:xfrm>
            <a:off x="2061000" y="3130560"/>
            <a:ext cx="87840" cy="9136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91" name="CustomShape 12"/>
          <p:cNvSpPr/>
          <p:nvPr/>
        </p:nvSpPr>
        <p:spPr>
          <a:xfrm>
            <a:off x="3265200" y="2614680"/>
            <a:ext cx="681840" cy="21456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:Model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92" name="Line 13"/>
          <p:cNvSpPr/>
          <p:nvPr/>
        </p:nvSpPr>
        <p:spPr>
          <a:xfrm>
            <a:off x="3606840" y="2786400"/>
            <a:ext cx="360" cy="1735560"/>
          </a:xfrm>
          <a:prstGeom prst="line">
            <a:avLst/>
          </a:prstGeom>
          <a:ln w="19080">
            <a:solidFill>
              <a:srgbClr val="7030a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3" name="CustomShape 14"/>
          <p:cNvSpPr/>
          <p:nvPr/>
        </p:nvSpPr>
        <p:spPr>
          <a:xfrm>
            <a:off x="3562200" y="3172320"/>
            <a:ext cx="86400" cy="7765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94" name="CustomShape 15"/>
          <p:cNvSpPr/>
          <p:nvPr/>
        </p:nvSpPr>
        <p:spPr>
          <a:xfrm>
            <a:off x="232200" y="3063600"/>
            <a:ext cx="698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16"/>
          <p:cNvSpPr/>
          <p:nvPr/>
        </p:nvSpPr>
        <p:spPr>
          <a:xfrm>
            <a:off x="178560" y="3076200"/>
            <a:ext cx="74304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Calibri"/>
                <a:ea typeface="DejaVu Sans"/>
              </a:rPr>
              <a:t>editModule 1 ...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96" name="CustomShape 17"/>
          <p:cNvSpPr/>
          <p:nvPr/>
        </p:nvSpPr>
        <p:spPr>
          <a:xfrm>
            <a:off x="972720" y="3130920"/>
            <a:ext cx="108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18"/>
          <p:cNvSpPr/>
          <p:nvPr/>
        </p:nvSpPr>
        <p:spPr>
          <a:xfrm>
            <a:off x="1294920" y="3143520"/>
            <a:ext cx="888840" cy="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70c0"/>
                </a:solidFill>
                <a:latin typeface="Calibri"/>
                <a:ea typeface="DejaVu Sans"/>
              </a:rPr>
              <a:t>execute()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98" name="CustomShape 19"/>
          <p:cNvSpPr/>
          <p:nvPr/>
        </p:nvSpPr>
        <p:spPr>
          <a:xfrm>
            <a:off x="2116080" y="3187440"/>
            <a:ext cx="1442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20"/>
          <p:cNvSpPr/>
          <p:nvPr/>
        </p:nvSpPr>
        <p:spPr>
          <a:xfrm>
            <a:off x="2228040" y="3221640"/>
            <a:ext cx="1245240" cy="7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6f42c1"/>
                </a:solidFill>
                <a:latin typeface="SFMono-Regular"/>
                <a:ea typeface="DejaVu Sans"/>
              </a:rPr>
              <a:t>updateModule </a:t>
            </a: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(target, edited)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00" name="CustomShape 21"/>
          <p:cNvSpPr/>
          <p:nvPr/>
        </p:nvSpPr>
        <p:spPr>
          <a:xfrm>
            <a:off x="3738600" y="3325680"/>
            <a:ext cx="1522800" cy="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31859c"/>
                </a:solidFill>
                <a:latin typeface="Calibri"/>
                <a:ea typeface="DejaVu Sans"/>
              </a:rPr>
              <a:t>raise(ModuleListChangedEvent)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01" name="CustomShape 22"/>
          <p:cNvSpPr/>
          <p:nvPr/>
        </p:nvSpPr>
        <p:spPr>
          <a:xfrm>
            <a:off x="2151000" y="3957480"/>
            <a:ext cx="1442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23"/>
          <p:cNvSpPr/>
          <p:nvPr/>
        </p:nvSpPr>
        <p:spPr>
          <a:xfrm>
            <a:off x="1013040" y="4059360"/>
            <a:ext cx="105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4"/>
          <p:cNvSpPr/>
          <p:nvPr/>
        </p:nvSpPr>
        <p:spPr>
          <a:xfrm>
            <a:off x="184680" y="4125960"/>
            <a:ext cx="74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25"/>
          <p:cNvSpPr/>
          <p:nvPr/>
        </p:nvSpPr>
        <p:spPr>
          <a:xfrm>
            <a:off x="4861080" y="2604240"/>
            <a:ext cx="987480" cy="2145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80"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:EventsCenter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05" name="Line 26"/>
          <p:cNvSpPr/>
          <p:nvPr/>
        </p:nvSpPr>
        <p:spPr>
          <a:xfrm>
            <a:off x="5328720" y="2806560"/>
            <a:ext cx="360" cy="1594800"/>
          </a:xfrm>
          <a:prstGeom prst="line">
            <a:avLst/>
          </a:prstGeom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6" name="CustomShape 27"/>
          <p:cNvSpPr/>
          <p:nvPr/>
        </p:nvSpPr>
        <p:spPr>
          <a:xfrm>
            <a:off x="5284080" y="3274200"/>
            <a:ext cx="864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07" name="CustomShape 28"/>
          <p:cNvSpPr/>
          <p:nvPr/>
        </p:nvSpPr>
        <p:spPr>
          <a:xfrm>
            <a:off x="3657240" y="3306960"/>
            <a:ext cx="1604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29"/>
          <p:cNvSpPr/>
          <p:nvPr/>
        </p:nvSpPr>
        <p:spPr>
          <a:xfrm>
            <a:off x="3657240" y="3890880"/>
            <a:ext cx="1626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Line 30"/>
          <p:cNvSpPr/>
          <p:nvPr/>
        </p:nvSpPr>
        <p:spPr>
          <a:xfrm>
            <a:off x="136800" y="2919240"/>
            <a:ext cx="360" cy="1711080"/>
          </a:xfrm>
          <a:prstGeom prst="line">
            <a:avLst/>
          </a:prstGeom>
          <a:ln w="19080">
            <a:solidFill>
              <a:schemeClr val="tx1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0" name="CustomShape 31"/>
          <p:cNvSpPr/>
          <p:nvPr/>
        </p:nvSpPr>
        <p:spPr>
          <a:xfrm>
            <a:off x="6699600" y="2890440"/>
            <a:ext cx="681480" cy="2145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80">
            <a:solidFill>
              <a:schemeClr val="accent6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:Storage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11" name="Line 32"/>
          <p:cNvSpPr/>
          <p:nvPr/>
        </p:nvSpPr>
        <p:spPr>
          <a:xfrm>
            <a:off x="6985800" y="3128760"/>
            <a:ext cx="360" cy="107748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2" name="CustomShape 33"/>
          <p:cNvSpPr/>
          <p:nvPr/>
        </p:nvSpPr>
        <p:spPr>
          <a:xfrm>
            <a:off x="6941160" y="3562560"/>
            <a:ext cx="75600" cy="1774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13" name="CustomShape 34"/>
          <p:cNvSpPr/>
          <p:nvPr/>
        </p:nvSpPr>
        <p:spPr>
          <a:xfrm flipH="1">
            <a:off x="5328720" y="3731400"/>
            <a:ext cx="1598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6">
                <a:lumMod val="75000"/>
              </a:schemeClr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35"/>
          <p:cNvSpPr/>
          <p:nvPr/>
        </p:nvSpPr>
        <p:spPr>
          <a:xfrm>
            <a:off x="5331240" y="3555000"/>
            <a:ext cx="1598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36"/>
          <p:cNvSpPr/>
          <p:nvPr/>
        </p:nvSpPr>
        <p:spPr>
          <a:xfrm>
            <a:off x="5397840" y="3382920"/>
            <a:ext cx="1661040" cy="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e46c0a"/>
                </a:solidFill>
                <a:latin typeface="Calibri"/>
                <a:ea typeface="DejaVu Sans"/>
              </a:rPr>
              <a:t>handleModuleListChangedEvent()</a:t>
            </a:r>
            <a:endParaRPr b="0" lang="en-US" sz="700" spc="-1" strike="noStrike">
              <a:latin typeface="Arial"/>
            </a:endParaRPr>
          </a:p>
        </p:txBody>
      </p:sp>
      <p:grpSp>
        <p:nvGrpSpPr>
          <p:cNvPr id="316" name="Group 37"/>
          <p:cNvGrpSpPr/>
          <p:nvPr/>
        </p:nvGrpSpPr>
        <p:grpSpPr>
          <a:xfrm>
            <a:off x="6996240" y="3569040"/>
            <a:ext cx="146520" cy="196200"/>
            <a:chOff x="6996240" y="3569040"/>
            <a:chExt cx="146520" cy="196200"/>
          </a:xfrm>
        </p:grpSpPr>
        <p:sp>
          <p:nvSpPr>
            <p:cNvPr id="317" name="CustomShape 38"/>
            <p:cNvSpPr/>
            <p:nvPr/>
          </p:nvSpPr>
          <p:spPr>
            <a:xfrm flipV="1" rot="18998400">
              <a:off x="7029360" y="3594240"/>
              <a:ext cx="102600" cy="71280"/>
            </a:xfrm>
            <a:custGeom>
              <a:avLst/>
              <a:gdLst/>
              <a:ahLst/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noFill/>
            <a:ln w="19080">
              <a:solidFill>
                <a:schemeClr val="accent6">
                  <a:lumMod val="75000"/>
                </a:schemeClr>
              </a:solidFill>
              <a:round/>
              <a:head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CustomShape 39"/>
            <p:cNvSpPr/>
            <p:nvPr/>
          </p:nvSpPr>
          <p:spPr>
            <a:xfrm flipH="1">
              <a:off x="6996240" y="3661200"/>
              <a:ext cx="59040" cy="1040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</p:grpSp>
      <p:sp>
        <p:nvSpPr>
          <p:cNvPr id="319" name="CustomShape 40"/>
          <p:cNvSpPr/>
          <p:nvPr/>
        </p:nvSpPr>
        <p:spPr>
          <a:xfrm>
            <a:off x="7178040" y="3501720"/>
            <a:ext cx="334800" cy="26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e46c0a"/>
                </a:solidFill>
                <a:latin typeface="Calibri"/>
                <a:ea typeface="DejaVu Sans"/>
              </a:rPr>
              <a:t>Save </a:t>
            </a:r>
            <a:br/>
            <a:r>
              <a:rPr b="0" lang="en-US" sz="700" spc="-1" strike="noStrike">
                <a:solidFill>
                  <a:srgbClr val="e46c0a"/>
                </a:solidFill>
                <a:latin typeface="Calibri"/>
                <a:ea typeface="DejaVu Sans"/>
              </a:rPr>
              <a:t>to file</a:t>
            </a:r>
            <a:endParaRPr b="0" lang="en-US" sz="7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1631880" y="1188720"/>
            <a:ext cx="5682240" cy="431748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Logic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1734480" y="1904400"/>
            <a:ext cx="1089000" cy="34380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:LogicManager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22" name="Line 3"/>
          <p:cNvSpPr/>
          <p:nvPr/>
        </p:nvSpPr>
        <p:spPr>
          <a:xfrm>
            <a:off x="2280240" y="2267640"/>
            <a:ext cx="360" cy="259776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23" name="CustomShape 4"/>
          <p:cNvSpPr/>
          <p:nvPr/>
        </p:nvSpPr>
        <p:spPr>
          <a:xfrm>
            <a:off x="2226600" y="2618640"/>
            <a:ext cx="111600" cy="2870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24" name="CustomShape 5"/>
          <p:cNvSpPr/>
          <p:nvPr/>
        </p:nvSpPr>
        <p:spPr>
          <a:xfrm>
            <a:off x="3158280" y="1787040"/>
            <a:ext cx="911880" cy="46476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:ModsUni</a:t>
            </a:r>
            <a:br/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Parser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5" name="Line 6"/>
          <p:cNvSpPr/>
          <p:nvPr/>
        </p:nvSpPr>
        <p:spPr>
          <a:xfrm>
            <a:off x="3618000" y="2271600"/>
            <a:ext cx="360" cy="169524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26" name="CustomShape 7"/>
          <p:cNvSpPr/>
          <p:nvPr/>
        </p:nvSpPr>
        <p:spPr>
          <a:xfrm>
            <a:off x="3564000" y="2729880"/>
            <a:ext cx="128880" cy="11264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27" name="CustomShape 8"/>
          <p:cNvSpPr/>
          <p:nvPr/>
        </p:nvSpPr>
        <p:spPr>
          <a:xfrm>
            <a:off x="5766840" y="2845080"/>
            <a:ext cx="817560" cy="45864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:EditModule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Command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8" name="Line 9"/>
          <p:cNvSpPr/>
          <p:nvPr/>
        </p:nvSpPr>
        <p:spPr>
          <a:xfrm>
            <a:off x="6180120" y="3310560"/>
            <a:ext cx="360" cy="192816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29" name="CustomShape 10"/>
          <p:cNvSpPr/>
          <p:nvPr/>
        </p:nvSpPr>
        <p:spPr>
          <a:xfrm>
            <a:off x="6123240" y="3310560"/>
            <a:ext cx="111600" cy="2480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30" name="CustomShape 11"/>
          <p:cNvSpPr/>
          <p:nvPr/>
        </p:nvSpPr>
        <p:spPr>
          <a:xfrm>
            <a:off x="1386360" y="2622240"/>
            <a:ext cx="837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12"/>
          <p:cNvSpPr/>
          <p:nvPr/>
        </p:nvSpPr>
        <p:spPr>
          <a:xfrm flipV="1">
            <a:off x="2340720" y="2724120"/>
            <a:ext cx="1194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13"/>
          <p:cNvSpPr/>
          <p:nvPr/>
        </p:nvSpPr>
        <p:spPr>
          <a:xfrm flipV="1">
            <a:off x="5009040" y="3305160"/>
            <a:ext cx="75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14"/>
          <p:cNvSpPr/>
          <p:nvPr/>
        </p:nvSpPr>
        <p:spPr>
          <a:xfrm>
            <a:off x="4124160" y="4092840"/>
            <a:ext cx="639000" cy="2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0070c0"/>
                </a:solidFill>
                <a:latin typeface="Calibri"/>
                <a:ea typeface="DejaVu Sans"/>
              </a:rPr>
              <a:t>execute()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34" name="CustomShape 15"/>
          <p:cNvSpPr/>
          <p:nvPr/>
        </p:nvSpPr>
        <p:spPr>
          <a:xfrm>
            <a:off x="5043960" y="3532320"/>
            <a:ext cx="1117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16"/>
          <p:cNvSpPr/>
          <p:nvPr/>
        </p:nvSpPr>
        <p:spPr>
          <a:xfrm flipV="1">
            <a:off x="2353320" y="3848040"/>
            <a:ext cx="119484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17"/>
          <p:cNvSpPr/>
          <p:nvPr/>
        </p:nvSpPr>
        <p:spPr>
          <a:xfrm>
            <a:off x="7300080" y="1969920"/>
            <a:ext cx="770400" cy="343800"/>
          </a:xfrm>
          <a:prstGeom prst="rect">
            <a:avLst/>
          </a:prstGeom>
          <a:solidFill>
            <a:srgbClr val="9933ff"/>
          </a:solidFill>
          <a:ln w="19080"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:Model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37" name="CustomShape 18"/>
          <p:cNvSpPr/>
          <p:nvPr/>
        </p:nvSpPr>
        <p:spPr>
          <a:xfrm>
            <a:off x="2340720" y="4076280"/>
            <a:ext cx="378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19"/>
          <p:cNvSpPr/>
          <p:nvPr/>
        </p:nvSpPr>
        <p:spPr>
          <a:xfrm>
            <a:off x="6116040" y="3661920"/>
            <a:ext cx="118440" cy="1755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39" name="Line 20"/>
          <p:cNvSpPr/>
          <p:nvPr/>
        </p:nvSpPr>
        <p:spPr>
          <a:xfrm>
            <a:off x="7686720" y="2308320"/>
            <a:ext cx="360" cy="2830680"/>
          </a:xfrm>
          <a:prstGeom prst="line">
            <a:avLst/>
          </a:prstGeom>
          <a:ln w="19080">
            <a:solidFill>
              <a:srgbClr val="9933ff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0" name="CustomShape 21"/>
          <p:cNvSpPr/>
          <p:nvPr/>
        </p:nvSpPr>
        <p:spPr>
          <a:xfrm>
            <a:off x="7629480" y="4241160"/>
            <a:ext cx="111600" cy="236880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41" name="CustomShape 22"/>
          <p:cNvSpPr/>
          <p:nvPr/>
        </p:nvSpPr>
        <p:spPr>
          <a:xfrm>
            <a:off x="2340720" y="5418000"/>
            <a:ext cx="3786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23"/>
          <p:cNvSpPr/>
          <p:nvPr/>
        </p:nvSpPr>
        <p:spPr>
          <a:xfrm>
            <a:off x="2364480" y="2744640"/>
            <a:ext cx="1065960" cy="7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70c0"/>
                </a:solidFill>
                <a:latin typeface="Calibri"/>
                <a:ea typeface="DejaVu Sans"/>
              </a:rPr>
              <a:t>parseCommand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70c0"/>
                </a:solidFill>
                <a:latin typeface="Calibri"/>
                <a:ea typeface="DejaVu Sans"/>
              </a:rPr>
              <a:t>(“editModule</a:t>
            </a:r>
            <a:br/>
            <a:r>
              <a:rPr b="0" lang="en-US" sz="1000" spc="-1" strike="noStrike">
                <a:solidFill>
                  <a:srgbClr val="0070c0"/>
                </a:solidFill>
                <a:latin typeface="Calibri"/>
                <a:ea typeface="DejaVu Sans"/>
              </a:rPr>
              <a:t>INDEX</a:t>
            </a:r>
            <a:br/>
            <a:r>
              <a:rPr b="0" lang="en-US" sz="1000" spc="-1" strike="noStrike">
                <a:solidFill>
                  <a:srgbClr val="0070c0"/>
                </a:solidFill>
                <a:latin typeface="Calibri"/>
                <a:ea typeface="DejaVu Sans"/>
              </a:rPr>
              <a:t>...”)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3" name="CustomShape 24"/>
          <p:cNvSpPr/>
          <p:nvPr/>
        </p:nvSpPr>
        <p:spPr>
          <a:xfrm>
            <a:off x="4356000" y="5187240"/>
            <a:ext cx="463320" cy="2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result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4" name="CustomShape 25"/>
          <p:cNvSpPr/>
          <p:nvPr/>
        </p:nvSpPr>
        <p:spPr>
          <a:xfrm>
            <a:off x="1550880" y="5146200"/>
            <a:ext cx="568800" cy="2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result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5" name="CustomShape 26"/>
          <p:cNvSpPr/>
          <p:nvPr/>
        </p:nvSpPr>
        <p:spPr>
          <a:xfrm>
            <a:off x="6365880" y="4914000"/>
            <a:ext cx="878400" cy="33516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Calibri"/>
                <a:ea typeface="DejaVu Sans"/>
              </a:rPr>
              <a:t>result:Command Result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346" name="CustomShape 27"/>
          <p:cNvSpPr/>
          <p:nvPr/>
        </p:nvSpPr>
        <p:spPr>
          <a:xfrm>
            <a:off x="6749640" y="5268600"/>
            <a:ext cx="111600" cy="907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47" name="CustomShape 28"/>
          <p:cNvSpPr/>
          <p:nvPr/>
        </p:nvSpPr>
        <p:spPr>
          <a:xfrm>
            <a:off x="6249600" y="5354280"/>
            <a:ext cx="49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29"/>
          <p:cNvSpPr/>
          <p:nvPr/>
        </p:nvSpPr>
        <p:spPr>
          <a:xfrm>
            <a:off x="4274640" y="2455920"/>
            <a:ext cx="1393560" cy="46908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:EditModuleCommand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Parser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49" name="CustomShape 30"/>
          <p:cNvSpPr/>
          <p:nvPr/>
        </p:nvSpPr>
        <p:spPr>
          <a:xfrm>
            <a:off x="3697560" y="3301200"/>
            <a:ext cx="119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31"/>
          <p:cNvSpPr/>
          <p:nvPr/>
        </p:nvSpPr>
        <p:spPr>
          <a:xfrm>
            <a:off x="4895640" y="2960640"/>
            <a:ext cx="151920" cy="1202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51" name="Line 32"/>
          <p:cNvSpPr/>
          <p:nvPr/>
        </p:nvSpPr>
        <p:spPr>
          <a:xfrm>
            <a:off x="4972680" y="2960280"/>
            <a:ext cx="360" cy="99072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52" name="CustomShape 33"/>
          <p:cNvSpPr/>
          <p:nvPr/>
        </p:nvSpPr>
        <p:spPr>
          <a:xfrm>
            <a:off x="4895640" y="3265200"/>
            <a:ext cx="151920" cy="530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53" name="CustomShape 34"/>
          <p:cNvSpPr/>
          <p:nvPr/>
        </p:nvSpPr>
        <p:spPr>
          <a:xfrm>
            <a:off x="3725280" y="3792960"/>
            <a:ext cx="1247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35"/>
          <p:cNvSpPr/>
          <p:nvPr/>
        </p:nvSpPr>
        <p:spPr>
          <a:xfrm>
            <a:off x="6244200" y="5055840"/>
            <a:ext cx="119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36"/>
          <p:cNvSpPr/>
          <p:nvPr/>
        </p:nvSpPr>
        <p:spPr>
          <a:xfrm>
            <a:off x="3660120" y="2780640"/>
            <a:ext cx="612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37"/>
          <p:cNvSpPr/>
          <p:nvPr/>
        </p:nvSpPr>
        <p:spPr>
          <a:xfrm>
            <a:off x="3695400" y="3083760"/>
            <a:ext cx="1197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38"/>
          <p:cNvSpPr/>
          <p:nvPr/>
        </p:nvSpPr>
        <p:spPr>
          <a:xfrm>
            <a:off x="3618360" y="3349080"/>
            <a:ext cx="1248120" cy="1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0070c0"/>
                </a:solidFill>
                <a:latin typeface="Calibri"/>
                <a:ea typeface="DejaVu Sans"/>
              </a:rPr>
              <a:t>parse (“INDEX …”)</a:t>
            </a:r>
            <a:endParaRPr b="0" lang="en-US" sz="700" spc="-1" strike="noStrike">
              <a:latin typeface="Arial"/>
            </a:endParaRPr>
          </a:p>
        </p:txBody>
      </p:sp>
      <p:pic>
        <p:nvPicPr>
          <p:cNvPr id="358" name="Graphic 2" descr=""/>
          <p:cNvPicPr/>
          <p:nvPr/>
        </p:nvPicPr>
        <p:blipFill>
          <a:blip r:embed="rId1"/>
          <a:stretch/>
        </p:blipFill>
        <p:spPr>
          <a:xfrm>
            <a:off x="4887720" y="3873600"/>
            <a:ext cx="182160" cy="243360"/>
          </a:xfrm>
          <a:prstGeom prst="rect">
            <a:avLst/>
          </a:prstGeom>
          <a:ln>
            <a:noFill/>
          </a:ln>
        </p:spPr>
      </p:pic>
      <p:sp>
        <p:nvSpPr>
          <p:cNvPr id="359" name="CustomShape 39"/>
          <p:cNvSpPr/>
          <p:nvPr/>
        </p:nvSpPr>
        <p:spPr>
          <a:xfrm>
            <a:off x="6244200" y="4564080"/>
            <a:ext cx="1374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33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40"/>
          <p:cNvSpPr/>
          <p:nvPr/>
        </p:nvSpPr>
        <p:spPr>
          <a:xfrm>
            <a:off x="6309360" y="4406400"/>
            <a:ext cx="1222920" cy="1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updateModule(…)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61" name="CustomShape 41"/>
          <p:cNvSpPr/>
          <p:nvPr/>
        </p:nvSpPr>
        <p:spPr>
          <a:xfrm>
            <a:off x="6238800" y="4264560"/>
            <a:ext cx="1374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33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CustomShape 42"/>
          <p:cNvSpPr/>
          <p:nvPr/>
        </p:nvSpPr>
        <p:spPr>
          <a:xfrm>
            <a:off x="6021720" y="4071960"/>
            <a:ext cx="129240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isAdmin()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63" name="CustomShape 43"/>
          <p:cNvSpPr/>
          <p:nvPr/>
        </p:nvSpPr>
        <p:spPr>
          <a:xfrm>
            <a:off x="7629480" y="4539240"/>
            <a:ext cx="111600" cy="236880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64" name="CustomShape 44"/>
          <p:cNvSpPr/>
          <p:nvPr/>
        </p:nvSpPr>
        <p:spPr>
          <a:xfrm flipV="1">
            <a:off x="1021320" y="5469840"/>
            <a:ext cx="119484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</TotalTime>
  <Application>LibreOffice/6.0.6.2$Linux_X86_64 LibreOffice_project/00m0$Build-2</Application>
  <Words>40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2016-07-22T14:33:02Z</dcterms:created>
  <dc:creator>Tan Jia Wang, Daniel; RAJAPAKSE, Damith Chatura</dc:creator>
  <dc:description/>
  <dc:language>en-US</dc:language>
  <cp:lastModifiedBy/>
  <dcterms:modified xsi:type="dcterms:W3CDTF">2018-11-12T10:40:15Z</dcterms:modified>
  <cp:revision>104</cp:revision>
  <dc:subject/>
  <dc:title>AddressBook – Level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