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651760" y="4298040"/>
            <a:ext cx="3017520" cy="1005480"/>
          </a:xfrm>
          <a:custGeom>
            <a:avLst/>
            <a:gdLst/>
            <a:ahLst/>
            <a:rect l="l" t="t" r="r" b="b"/>
            <a:pathLst>
              <a:path w="6859" h="2796">
                <a:moveTo>
                  <a:pt x="0" y="698"/>
                </a:moveTo>
                <a:lnTo>
                  <a:pt x="5144" y="698"/>
                </a:lnTo>
                <a:lnTo>
                  <a:pt x="5144" y="0"/>
                </a:lnTo>
                <a:lnTo>
                  <a:pt x="6858" y="1397"/>
                </a:lnTo>
                <a:lnTo>
                  <a:pt x="5144" y="2795"/>
                </a:lnTo>
                <a:lnTo>
                  <a:pt x="5144" y="2096"/>
                </a:lnTo>
                <a:lnTo>
                  <a:pt x="0" y="2096"/>
                </a:lnTo>
                <a:lnTo>
                  <a:pt x="0" y="698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65760" y="1243800"/>
            <a:ext cx="2194200" cy="3968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743200" y="3791880"/>
            <a:ext cx="2926080" cy="322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5852520" y="1371600"/>
            <a:ext cx="2194200" cy="388116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943600" y="4480560"/>
            <a:ext cx="1920240" cy="73152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457200" y="4389120"/>
            <a:ext cx="1920240" cy="73152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743200" y="3566520"/>
            <a:ext cx="2595600" cy="36540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2743560" y="4206240"/>
            <a:ext cx="2834280" cy="1005480"/>
          </a:xfrm>
          <a:custGeom>
            <a:avLst/>
            <a:gdLst/>
            <a:ahLst/>
            <a:rect l="l" t="t" r="r" b="b"/>
            <a:pathLst>
              <a:path w="7876" h="2796">
                <a:moveTo>
                  <a:pt x="0" y="698"/>
                </a:moveTo>
                <a:lnTo>
                  <a:pt x="5906" y="698"/>
                </a:lnTo>
                <a:lnTo>
                  <a:pt x="5906" y="0"/>
                </a:lnTo>
                <a:lnTo>
                  <a:pt x="7875" y="1397"/>
                </a:lnTo>
                <a:lnTo>
                  <a:pt x="5906" y="2795"/>
                </a:lnTo>
                <a:lnTo>
                  <a:pt x="5906" y="2096"/>
                </a:lnTo>
                <a:lnTo>
                  <a:pt x="0" y="2096"/>
                </a:lnTo>
                <a:lnTo>
                  <a:pt x="0" y="698"/>
                </a:lnTo>
              </a:path>
            </a:pathLst>
          </a:cu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48640" y="1232640"/>
            <a:ext cx="2131200" cy="38880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5669280" y="1280160"/>
            <a:ext cx="2103120" cy="388800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640080" y="4389120"/>
            <a:ext cx="1920240" cy="73152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5760720" y="4389120"/>
            <a:ext cx="1920240" cy="731520"/>
          </a:xfrm>
          <a:prstGeom prst="rect">
            <a:avLst/>
          </a:prstGeom>
          <a:noFill/>
          <a:ln w="38160">
            <a:solidFill>
              <a:srgbClr val="ed1c2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Application>LibreOffice/6.0.6.2$Linux_X86_64 LibreOffice_project/00m0$Build-2</Application>
  <Words>40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2016-07-22T14:33:02Z</dcterms:created>
  <dc:creator>Tan Jia Wang, Daniel; RAJAPAKSE, Damith Chatura</dc:creator>
  <dc:description/>
  <dc:language>en-US</dc:language>
  <cp:lastModifiedBy/>
  <dcterms:modified xsi:type="dcterms:W3CDTF">2018-11-12T11:50:47Z</dcterms:modified>
  <cp:revision>108</cp:revision>
  <dc:subject/>
  <dc:title>AddressBook – Level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