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UserTabPane_after_register_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47" y="1414780"/>
            <a:ext cx="3285490" cy="4028440"/>
          </a:xfrm>
          <a:prstGeom prst="rect">
            <a:avLst/>
          </a:prstGeom>
        </p:spPr>
      </p:pic>
      <p:pic>
        <p:nvPicPr>
          <p:cNvPr id="21" name="Picture 20" descr="UserTabPane_before_login_after_logo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414780"/>
            <a:ext cx="2875915" cy="40665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12005" y="3637915"/>
            <a:ext cx="220916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736937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7271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F40D9-E299-4B15-8B6C-F837FFABD245}"/>
              </a:ext>
            </a:extLst>
          </p:cNvPr>
          <p:cNvSpPr/>
          <p:nvPr/>
        </p:nvSpPr>
        <p:spPr>
          <a:xfrm>
            <a:off x="1027211" y="5538765"/>
            <a:ext cx="4536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1a. Before execution of Register command.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C6618-112A-459E-BD69-B464F9AFAE9A}"/>
              </a:ext>
            </a:extLst>
          </p:cNvPr>
          <p:cNvSpPr/>
          <p:nvPr/>
        </p:nvSpPr>
        <p:spPr>
          <a:xfrm>
            <a:off x="6349028" y="5538765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Fig 1b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Expected UI Output(Register Command)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UserTabPane_after_register_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35" y="1414780"/>
            <a:ext cx="3285490" cy="4028440"/>
          </a:xfrm>
          <a:prstGeom prst="rect">
            <a:avLst/>
          </a:prstGeom>
        </p:spPr>
      </p:pic>
      <p:pic>
        <p:nvPicPr>
          <p:cNvPr id="21" name="Picture 20" descr="UserTabPane_before_login_after_logo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414780"/>
            <a:ext cx="2875915" cy="40665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12005" y="3637915"/>
            <a:ext cx="220916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1832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7271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gister_command">
            <a:extLst>
              <a:ext uri="{FF2B5EF4-FFF2-40B4-BE49-F238E27FC236}">
                <a16:creationId xmlns:a16="http://schemas.microsoft.com/office/drawing/2014/main" id="{723E11D4-157B-4BDF-B113-2C2AA33DC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" y="389255"/>
            <a:ext cx="10058400" cy="7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Tan Jia Wang, Daniel</cp:lastModifiedBy>
  <cp:revision>9</cp:revision>
  <dcterms:created xsi:type="dcterms:W3CDTF">2018-11-02T17:21:25Z</dcterms:created>
  <dcterms:modified xsi:type="dcterms:W3CDTF">2018-11-10T22:29:53Z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