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howGuides="1">
      <p:cViewPr>
        <p:scale>
          <a:sx n="150" d="100"/>
          <a:sy n="150" d="100"/>
        </p:scale>
        <p:origin x="156" y="-5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450888" y="174534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97705" y="2078345"/>
            <a:ext cx="0" cy="27750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925697" y="2378589"/>
            <a:ext cx="152400" cy="17362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481810" y="165890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255511" y="17490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4802329" y="2095794"/>
            <a:ext cx="0" cy="2699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730320" y="2569764"/>
            <a:ext cx="144016" cy="14280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655811" y="17453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02628" y="2020017"/>
            <a:ext cx="0" cy="27750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130620" y="2638725"/>
            <a:ext cx="144016" cy="12474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643804" y="2381252"/>
            <a:ext cx="128430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7483" y="2468255"/>
            <a:ext cx="123722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edit </a:t>
            </a:r>
            <a:br>
              <a:rPr lang="en-US" sz="1200" dirty="0"/>
            </a:br>
            <a:r>
              <a:rPr lang="en-US" sz="1200" dirty="0"/>
              <a:t>n/demo</a:t>
            </a:r>
          </a:p>
          <a:p>
            <a:r>
              <a:rPr lang="en-US" sz="1200" dirty="0"/>
              <a:t>enroll/03/08/2017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9965" y="2570899"/>
            <a:ext cx="173166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5200" y="25908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18500" y="2642369"/>
            <a:ext cx="23096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7200" y="2680004"/>
            <a:ext cx="20356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 err="1">
                <a:solidFill>
                  <a:srgbClr val="6F42C1"/>
                </a:solidFill>
                <a:latin typeface="SFMono-Regular"/>
              </a:rPr>
              <a:t>setCurrentUser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editedStudent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74328" y="3880870"/>
            <a:ext cx="23096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076378" y="3991433"/>
            <a:ext cx="16298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53801" y="4108450"/>
            <a:ext cx="134774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1653422" y="2232318"/>
            <a:ext cx="24" cy="27359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SFMono-Regular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Tan Jia Wang, Daniel;RAJAPAKSE, Damith Chatura</dc:creator>
  <cp:lastModifiedBy>Tan Jia Wang, Daniel</cp:lastModifiedBy>
  <cp:revision>85</cp:revision>
  <dcterms:created xsi:type="dcterms:W3CDTF">2016-07-22T14:33:02Z</dcterms:created>
  <dcterms:modified xsi:type="dcterms:W3CDTF">2018-10-29T04:40:46Z</dcterms:modified>
</cp:coreProperties>
</file>