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7" autoAdjust="0"/>
    <p:restoredTop sz="94660"/>
  </p:normalViewPr>
  <p:slideViewPr>
    <p:cSldViewPr snapToGrid="0">
      <p:cViewPr>
        <p:scale>
          <a:sx n="124" d="100"/>
          <a:sy n="124" d="100"/>
        </p:scale>
        <p:origin x="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1844330" y="174660"/>
            <a:ext cx="5999484" cy="49007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2044670" y="80533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2772484" y="116900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2700476" y="1519696"/>
            <a:ext cx="152400" cy="32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3942825" y="68809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>
            <a:cxnSpLocks/>
          </p:cNvCxnSpPr>
          <p:nvPr/>
        </p:nvCxnSpPr>
        <p:spPr>
          <a:xfrm>
            <a:off x="4556225" y="1172693"/>
            <a:ext cx="1141" cy="30900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4484215" y="1630885"/>
            <a:ext cx="158701" cy="442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1580625" y="152338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2852876" y="163088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5026149" y="212942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2848801" y="207335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7884910" y="768249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8400162" y="1106907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>
            <a:cxnSpLocks/>
          </p:cNvCxnSpPr>
          <p:nvPr/>
        </p:nvCxnSpPr>
        <p:spPr>
          <a:xfrm>
            <a:off x="6466846" y="2417358"/>
            <a:ext cx="185449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>
            <a:cxnSpLocks/>
          </p:cNvCxnSpPr>
          <p:nvPr/>
        </p:nvCxnSpPr>
        <p:spPr>
          <a:xfrm>
            <a:off x="6460769" y="2647480"/>
            <a:ext cx="1863193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6769203" y="2226255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isStudent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2884828" y="1645596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(“generate”)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5539762" y="434973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1799608" y="45096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6602930" y="4040790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7114154" y="4388893"/>
            <a:ext cx="161322" cy="956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cxnSpLocks/>
          </p:cNvCxnSpPr>
          <p:nvPr/>
        </p:nvCxnSpPr>
        <p:spPr>
          <a:xfrm>
            <a:off x="6447731" y="4480932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5429246" y="1555951"/>
            <a:ext cx="1778201" cy="25793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:Generate Command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6251582" y="182623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6354504" y="1826228"/>
            <a:ext cx="0" cy="29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6259573" y="2340912"/>
            <a:ext cx="178565" cy="226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6440684" y="4218505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4612050" y="168179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4659144" y="194236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026" y="4742881"/>
            <a:ext cx="246400" cy="246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0E735-DEF9-4932-B0E5-E11BF0EE374F}"/>
              </a:ext>
            </a:extLst>
          </p:cNvPr>
          <p:cNvCxnSpPr/>
          <p:nvPr/>
        </p:nvCxnSpPr>
        <p:spPr>
          <a:xfrm>
            <a:off x="6477014" y="2939777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6742188" y="2761383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canGenerate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255E3-0283-41E5-B87F-C862D3428740}"/>
              </a:ext>
            </a:extLst>
          </p:cNvPr>
          <p:cNvSpPr txBox="1"/>
          <p:nvPr/>
        </p:nvSpPr>
        <p:spPr>
          <a:xfrm>
            <a:off x="6732239" y="2461509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boolean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C591A8-DEF4-4FEA-BA0E-71753F0B74AE}"/>
              </a:ext>
            </a:extLst>
          </p:cNvPr>
          <p:cNvCxnSpPr>
            <a:cxnSpLocks/>
          </p:cNvCxnSpPr>
          <p:nvPr/>
        </p:nvCxnSpPr>
        <p:spPr>
          <a:xfrm>
            <a:off x="6458408" y="3160299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86AAA-E656-41A3-BB4D-91E2284AD7CF}"/>
              </a:ext>
            </a:extLst>
          </p:cNvPr>
          <p:cNvSpPr/>
          <p:nvPr/>
        </p:nvSpPr>
        <p:spPr>
          <a:xfrm rot="21540000">
            <a:off x="8315132" y="2931661"/>
            <a:ext cx="178884" cy="22854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B9A290-414B-471A-976E-A0F785982A14}"/>
              </a:ext>
            </a:extLst>
          </p:cNvPr>
          <p:cNvCxnSpPr>
            <a:cxnSpLocks/>
          </p:cNvCxnSpPr>
          <p:nvPr/>
        </p:nvCxnSpPr>
        <p:spPr>
          <a:xfrm>
            <a:off x="1580625" y="4755970"/>
            <a:ext cx="12642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04351A-BC45-1147-A833-68A52D9C0B16}"/>
              </a:ext>
            </a:extLst>
          </p:cNvPr>
          <p:cNvCxnSpPr>
            <a:cxnSpLocks/>
          </p:cNvCxnSpPr>
          <p:nvPr/>
        </p:nvCxnSpPr>
        <p:spPr>
          <a:xfrm flipV="1">
            <a:off x="2856798" y="2365622"/>
            <a:ext cx="33912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2661C8E-1F2E-2B45-8EBC-FC19602A2689}"/>
              </a:ext>
            </a:extLst>
          </p:cNvPr>
          <p:cNvSpPr/>
          <p:nvPr/>
        </p:nvSpPr>
        <p:spPr>
          <a:xfrm rot="21540000">
            <a:off x="8315132" y="2415441"/>
            <a:ext cx="178884" cy="22854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732F99-2FAE-154D-8BCD-39793C9009B5}"/>
              </a:ext>
            </a:extLst>
          </p:cNvPr>
          <p:cNvSpPr txBox="1"/>
          <p:nvPr/>
        </p:nvSpPr>
        <p:spPr>
          <a:xfrm>
            <a:off x="6699079" y="297209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>
                <a:solidFill>
                  <a:srgbClr val="7030A0"/>
                </a:solidFill>
              </a:rPr>
              <a:t>Optional&lt;List&lt;Code&gt;&gt;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AC978E-E656-4741-9B74-CF66E39CBC30}"/>
              </a:ext>
            </a:extLst>
          </p:cNvPr>
          <p:cNvCxnSpPr/>
          <p:nvPr/>
        </p:nvCxnSpPr>
        <p:spPr>
          <a:xfrm flipV="1">
            <a:off x="2866765" y="4589902"/>
            <a:ext cx="3384000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8FFDCF-4C8B-744C-AB31-A02D143C255F}"/>
              </a:ext>
            </a:extLst>
          </p:cNvPr>
          <p:cNvCxnSpPr/>
          <p:nvPr/>
        </p:nvCxnSpPr>
        <p:spPr>
          <a:xfrm>
            <a:off x="6485578" y="3441496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3E0557-6A56-654B-9FE5-71BA0FF2A2BE}"/>
              </a:ext>
            </a:extLst>
          </p:cNvPr>
          <p:cNvSpPr txBox="1"/>
          <p:nvPr/>
        </p:nvSpPr>
        <p:spPr>
          <a:xfrm>
            <a:off x="6750752" y="3263102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generateSchedule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F2E151-C59D-3F42-87DF-AAB01292FF93}"/>
              </a:ext>
            </a:extLst>
          </p:cNvPr>
          <p:cNvCxnSpPr>
            <a:cxnSpLocks/>
          </p:cNvCxnSpPr>
          <p:nvPr/>
        </p:nvCxnSpPr>
        <p:spPr>
          <a:xfrm>
            <a:off x="6466972" y="3662018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1427178-9DD7-2144-9D70-148F88311112}"/>
              </a:ext>
            </a:extLst>
          </p:cNvPr>
          <p:cNvSpPr/>
          <p:nvPr/>
        </p:nvSpPr>
        <p:spPr>
          <a:xfrm rot="21540000">
            <a:off x="8323696" y="3433380"/>
            <a:ext cx="178884" cy="22854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CB3A4C-D63B-6749-B157-6F738A157397}"/>
              </a:ext>
            </a:extLst>
          </p:cNvPr>
          <p:cNvSpPr txBox="1"/>
          <p:nvPr/>
        </p:nvSpPr>
        <p:spPr>
          <a:xfrm>
            <a:off x="6707643" y="3473809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SemesterList</a:t>
            </a:r>
            <a:endParaRPr lang="en-US" sz="105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Reuben Tan Jun Liang</cp:lastModifiedBy>
  <cp:revision>14</cp:revision>
  <dcterms:created xsi:type="dcterms:W3CDTF">2018-04-10T16:52:59Z</dcterms:created>
  <dcterms:modified xsi:type="dcterms:W3CDTF">2018-10-30T10:43:34Z</dcterms:modified>
</cp:coreProperties>
</file>