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51"/>
  </p:normalViewPr>
  <p:slideViewPr>
    <p:cSldViewPr showGuides="1">
      <p:cViewPr>
        <p:scale>
          <a:sx n="200" d="100"/>
          <a:sy n="200" d="100"/>
        </p:scale>
        <p:origin x="-2712" y="-124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00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2450888" y="1745347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997705" y="2078345"/>
            <a:ext cx="0" cy="2775004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925697" y="2378589"/>
            <a:ext cx="152400" cy="173621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481810" y="1658908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4255511" y="1749034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  <a:stCxn id="16" idx="2"/>
          </p:cNvCxnSpPr>
          <p:nvPr/>
        </p:nvCxnSpPr>
        <p:spPr>
          <a:xfrm>
            <a:off x="4802329" y="2095794"/>
            <a:ext cx="0" cy="269922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730320" y="2569764"/>
            <a:ext cx="144016" cy="142801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655811" y="174534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7202628" y="2020017"/>
            <a:ext cx="0" cy="277500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7130620" y="2638726"/>
            <a:ext cx="144016" cy="25687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643804" y="2381252"/>
            <a:ext cx="128430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37483" y="2468255"/>
            <a:ext cx="123722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login </a:t>
            </a:r>
            <a:br>
              <a:rPr lang="en-US" sz="1200" dirty="0"/>
            </a:br>
            <a:r>
              <a:rPr lang="en-US" sz="1200" dirty="0"/>
              <a:t>user/test</a:t>
            </a:r>
          </a:p>
          <a:p>
            <a:r>
              <a:rPr lang="en-US" sz="1200" dirty="0"/>
              <a:t>pass/#Test123</a:t>
            </a:r>
          </a:p>
          <a:p>
            <a:r>
              <a:rPr lang="en-US" sz="1200" dirty="0" err="1"/>
              <a:t>userdata</a:t>
            </a:r>
            <a:r>
              <a:rPr lang="en-US" sz="1200" dirty="0"/>
              <a:t>/test.xml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989965" y="2570899"/>
            <a:ext cx="173166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05200" y="2590800"/>
            <a:ext cx="14248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818500" y="2642369"/>
            <a:ext cx="23096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42333" y="2410612"/>
            <a:ext cx="203560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1200" dirty="0" err="1">
                <a:solidFill>
                  <a:srgbClr val="6F42C1"/>
                </a:solidFill>
                <a:latin typeface="SFMono-Regular"/>
              </a:rPr>
              <a:t>isVerifiedCredential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toVerify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3076378" y="3991433"/>
            <a:ext cx="162986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653801" y="4108450"/>
            <a:ext cx="134774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cxnSpLocks/>
          </p:cNvCxnSpPr>
          <p:nvPr/>
        </p:nvCxnSpPr>
        <p:spPr>
          <a:xfrm flipH="1">
            <a:off x="1653422" y="2232318"/>
            <a:ext cx="24" cy="273598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7A3F4A9-9AD6-41A4-80CF-E4672869D4A9}"/>
              </a:ext>
            </a:extLst>
          </p:cNvPr>
          <p:cNvCxnSpPr>
            <a:cxnSpLocks/>
          </p:cNvCxnSpPr>
          <p:nvPr/>
        </p:nvCxnSpPr>
        <p:spPr>
          <a:xfrm>
            <a:off x="4805071" y="3605215"/>
            <a:ext cx="23298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56B7A03-DAA4-4D9E-824C-BEB2CF039878}"/>
              </a:ext>
            </a:extLst>
          </p:cNvPr>
          <p:cNvSpPr txBox="1"/>
          <p:nvPr/>
        </p:nvSpPr>
        <p:spPr>
          <a:xfrm>
            <a:off x="4996628" y="3637712"/>
            <a:ext cx="203560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1200" dirty="0" err="1">
                <a:solidFill>
                  <a:srgbClr val="6F42C1"/>
                </a:solidFill>
                <a:latin typeface="SFMono-Regular"/>
              </a:rPr>
              <a:t>setCurrentUser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newUser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89B9814-E61F-45D8-97EB-BFAD4DCA22F4}"/>
              </a:ext>
            </a:extLst>
          </p:cNvPr>
          <p:cNvSpPr/>
          <p:nvPr/>
        </p:nvSpPr>
        <p:spPr>
          <a:xfrm>
            <a:off x="7130623" y="3611534"/>
            <a:ext cx="144013" cy="27466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38DCA2E-EAF7-4499-8742-3B8898A881B3}"/>
              </a:ext>
            </a:extLst>
          </p:cNvPr>
          <p:cNvSpPr/>
          <p:nvPr/>
        </p:nvSpPr>
        <p:spPr>
          <a:xfrm>
            <a:off x="7134911" y="3153543"/>
            <a:ext cx="144016" cy="25687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D179EC-AE0F-400A-9EBD-6EFF223AC528}"/>
              </a:ext>
            </a:extLst>
          </p:cNvPr>
          <p:cNvCxnSpPr/>
          <p:nvPr/>
        </p:nvCxnSpPr>
        <p:spPr>
          <a:xfrm>
            <a:off x="4822791" y="3157186"/>
            <a:ext cx="23096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CF4FE18-EE5D-41C3-9E56-2B7748CD8CEB}"/>
              </a:ext>
            </a:extLst>
          </p:cNvPr>
          <p:cNvSpPr txBox="1"/>
          <p:nvPr/>
        </p:nvSpPr>
        <p:spPr>
          <a:xfrm>
            <a:off x="5046624" y="2925429"/>
            <a:ext cx="203560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>
                <a:solidFill>
                  <a:srgbClr val="6F42C1"/>
                </a:solidFill>
                <a:latin typeface="SFMono-Regular"/>
              </a:rPr>
              <a:t>readUserFile</a:t>
            </a:r>
            <a:r>
              <a:rPr lang="en-US" sz="1200" dirty="0">
                <a:solidFill>
                  <a:srgbClr val="6F42C1"/>
                </a:solidFill>
                <a:latin typeface="SFMono-Regular"/>
              </a:rPr>
              <a:t>(…)</a:t>
            </a:r>
            <a:endParaRPr lang="en-US"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20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SFMono-Regular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Tan Jia Wang, Daniel;RAJAPAKSE, Damith Chatura</dc:creator>
  <cp:lastModifiedBy>Tan Jia Wang, Daniel</cp:lastModifiedBy>
  <cp:revision>84</cp:revision>
  <dcterms:created xsi:type="dcterms:W3CDTF">2016-07-22T14:33:02Z</dcterms:created>
  <dcterms:modified xsi:type="dcterms:W3CDTF">2018-11-10T20:22:48Z</dcterms:modified>
</cp:coreProperties>
</file>