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6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830" autoAdjust="0"/>
  </p:normalViewPr>
  <p:slideViewPr>
    <p:cSldViewPr showGuides="1">
      <p:cViewPr>
        <p:scale>
          <a:sx n="200" d="100"/>
          <a:sy n="200" d="100"/>
        </p:scale>
        <p:origin x="-3726" y="-558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873861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420677" y="940924"/>
            <a:ext cx="0" cy="2775004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348669" y="1325978"/>
            <a:ext cx="152400" cy="195062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7" name="Actor"/>
          <p:cNvGrpSpPr/>
          <p:nvPr/>
        </p:nvGrpSpPr>
        <p:grpSpPr>
          <a:xfrm>
            <a:off x="914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186654" y="607926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  <a:stCxn id="16" idx="2"/>
          </p:cNvCxnSpPr>
          <p:nvPr/>
        </p:nvCxnSpPr>
        <p:spPr>
          <a:xfrm>
            <a:off x="3733472" y="954686"/>
            <a:ext cx="24134" cy="269746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663950" y="1432343"/>
            <a:ext cx="144016" cy="17442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5251674" y="61337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798492" y="940924"/>
            <a:ext cx="0" cy="277500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076394" y="1325979"/>
            <a:ext cx="12722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43001" y="1345880"/>
            <a:ext cx="1191859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/>
              <a:t>register </a:t>
            </a:r>
            <a:br>
              <a:rPr lang="en-US" sz="1050" dirty="0"/>
            </a:br>
            <a:r>
              <a:rPr lang="en-US" sz="1050" dirty="0"/>
              <a:t>user/demo</a:t>
            </a:r>
          </a:p>
          <a:p>
            <a:r>
              <a:rPr lang="en-US" sz="1050" dirty="0"/>
              <a:t>pass/#Test123</a:t>
            </a:r>
          </a:p>
          <a:p>
            <a:r>
              <a:rPr lang="en-US" sz="1050" dirty="0"/>
              <a:t>name/demo</a:t>
            </a:r>
            <a:br>
              <a:rPr lang="en-US" sz="1050" dirty="0"/>
            </a:br>
            <a:r>
              <a:rPr lang="en-US" sz="1050" dirty="0"/>
              <a:t>pic/</a:t>
            </a:r>
            <a:r>
              <a:rPr lang="en-US" sz="1050" dirty="0" err="1"/>
              <a:t>test.img</a:t>
            </a:r>
            <a:br>
              <a:rPr lang="en-US" sz="1050" dirty="0"/>
            </a:br>
            <a:r>
              <a:rPr lang="en-US" sz="1050" dirty="0"/>
              <a:t>enroll/08/08/2017</a:t>
            </a:r>
            <a:br>
              <a:rPr lang="en-US" sz="1050" dirty="0"/>
            </a:br>
            <a:r>
              <a:rPr lang="en-US" sz="1050" dirty="0" err="1"/>
              <a:t>maj</a:t>
            </a:r>
            <a:r>
              <a:rPr lang="en-US" sz="1050" dirty="0"/>
              <a:t>/CS</a:t>
            </a:r>
          </a:p>
          <a:p>
            <a:r>
              <a:rPr lang="en-US" sz="1050" dirty="0"/>
              <a:t>min/MA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474852" y="1433478"/>
            <a:ext cx="118274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14324" y="1243167"/>
            <a:ext cx="142484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06206" y="1524000"/>
            <a:ext cx="190879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22379" y="1327106"/>
            <a:ext cx="20356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050" dirty="0" err="1">
                <a:solidFill>
                  <a:srgbClr val="6F42C1"/>
                </a:solidFill>
                <a:latin typeface="SFMono-Regular"/>
              </a:rPr>
              <a:t>addCredential</a:t>
            </a:r>
            <a:r>
              <a:rPr lang="en-US" sz="1050" dirty="0">
                <a:solidFill>
                  <a:srgbClr val="7030A0"/>
                </a:solidFill>
              </a:rPr>
              <a:t>(</a:t>
            </a:r>
            <a:r>
              <a:rPr lang="en-US" sz="1050" dirty="0" err="1">
                <a:solidFill>
                  <a:srgbClr val="7030A0"/>
                </a:solidFill>
              </a:rPr>
              <a:t>newCredential</a:t>
            </a:r>
            <a:r>
              <a:rPr lang="en-US" sz="105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46702" y="1371600"/>
            <a:ext cx="243840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SG" sz="1050" dirty="0" err="1">
                <a:solidFill>
                  <a:schemeClr val="accent5">
                    <a:lumMod val="75000"/>
                  </a:schemeClr>
                </a:solidFill>
              </a:rPr>
              <a:t>CredentialStoreChangedEvent</a:t>
            </a:r>
            <a:r>
              <a:rPr lang="en-US" sz="105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515257" y="3167060"/>
            <a:ext cx="1178856" cy="476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076394" y="3271837"/>
            <a:ext cx="1272276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400190" y="63005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113400" y="997220"/>
            <a:ext cx="0" cy="2550673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042397" y="1573473"/>
            <a:ext cx="142006" cy="3291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5867400" y="1573473"/>
            <a:ext cx="2165341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cxnSpLocks/>
          </p:cNvCxnSpPr>
          <p:nvPr/>
        </p:nvCxnSpPr>
        <p:spPr>
          <a:xfrm flipH="1">
            <a:off x="1076394" y="1094897"/>
            <a:ext cx="24" cy="273598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2" name="Rectangle 62">
            <a:extLst>
              <a:ext uri="{FF2B5EF4-FFF2-40B4-BE49-F238E27FC236}">
                <a16:creationId xmlns:a16="http://schemas.microsoft.com/office/drawing/2014/main" id="{32639D8C-DF15-9544-B4E8-39FE066714F5}"/>
              </a:ext>
            </a:extLst>
          </p:cNvPr>
          <p:cNvSpPr/>
          <p:nvPr/>
        </p:nvSpPr>
        <p:spPr>
          <a:xfrm>
            <a:off x="10160059" y="63005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9D2A9B-336E-F247-BD04-E80AEB650CC1}"/>
              </a:ext>
            </a:extLst>
          </p:cNvPr>
          <p:cNvCxnSpPr>
            <a:cxnSpLocks/>
          </p:cNvCxnSpPr>
          <p:nvPr/>
        </p:nvCxnSpPr>
        <p:spPr>
          <a:xfrm flipH="1">
            <a:off x="10706876" y="990600"/>
            <a:ext cx="9770" cy="266154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0F210B8-6B21-F347-BC9B-A9C3FB6B625B}"/>
              </a:ext>
            </a:extLst>
          </p:cNvPr>
          <p:cNvSpPr/>
          <p:nvPr/>
        </p:nvSpPr>
        <p:spPr>
          <a:xfrm>
            <a:off x="10644638" y="1681738"/>
            <a:ext cx="124478" cy="2107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2AF452-1103-774C-BDDA-A2BEF5C0234D}"/>
              </a:ext>
            </a:extLst>
          </p:cNvPr>
          <p:cNvCxnSpPr>
            <a:cxnSpLocks/>
          </p:cNvCxnSpPr>
          <p:nvPr/>
        </p:nvCxnSpPr>
        <p:spPr>
          <a:xfrm flipH="1">
            <a:off x="8188184" y="1885017"/>
            <a:ext cx="2492780" cy="498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244AE1E-9DFF-6B42-A0BD-5248A4FC1025}"/>
              </a:ext>
            </a:extLst>
          </p:cNvPr>
          <p:cNvCxnSpPr/>
          <p:nvPr/>
        </p:nvCxnSpPr>
        <p:spPr>
          <a:xfrm>
            <a:off x="8153400" y="1694250"/>
            <a:ext cx="249305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C3A70F5-9209-A84A-B7A8-7EAE92E94989}"/>
              </a:ext>
            </a:extLst>
          </p:cNvPr>
          <p:cNvSpPr txBox="1"/>
          <p:nvPr/>
        </p:nvSpPr>
        <p:spPr>
          <a:xfrm>
            <a:off x="8380056" y="1490667"/>
            <a:ext cx="265987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050" dirty="0" err="1">
                <a:solidFill>
                  <a:schemeClr val="accent6">
                    <a:lumMod val="75000"/>
                  </a:schemeClr>
                </a:solidFill>
              </a:rPr>
              <a:t>handleCredentialStoreChangedEvent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69FA793-A74F-5847-B92B-FF85A6483C8D}"/>
              </a:ext>
            </a:extLst>
          </p:cNvPr>
          <p:cNvGrpSpPr/>
          <p:nvPr/>
        </p:nvGrpSpPr>
        <p:grpSpPr>
          <a:xfrm flipH="1">
            <a:off x="10739576" y="1627645"/>
            <a:ext cx="217349" cy="270072"/>
            <a:chOff x="1028134" y="5612032"/>
            <a:chExt cx="217349" cy="270072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9A303D06-A0C6-A94D-8CB6-3797844658C7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3B6D125-D157-2B41-8A51-F2A3E4E46FFD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E8DC032-900E-2B45-88D3-175B9BA7ECEB}"/>
              </a:ext>
            </a:extLst>
          </p:cNvPr>
          <p:cNvSpPr txBox="1"/>
          <p:nvPr/>
        </p:nvSpPr>
        <p:spPr>
          <a:xfrm>
            <a:off x="11008062" y="1490667"/>
            <a:ext cx="539047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05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7A3F4A9-9AD6-41A4-80CF-E4672869D4A9}"/>
              </a:ext>
            </a:extLst>
          </p:cNvPr>
          <p:cNvCxnSpPr/>
          <p:nvPr/>
        </p:nvCxnSpPr>
        <p:spPr>
          <a:xfrm>
            <a:off x="3806206" y="1998561"/>
            <a:ext cx="190879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56B7A03-DAA4-4D9E-824C-BEB2CF039878}"/>
              </a:ext>
            </a:extLst>
          </p:cNvPr>
          <p:cNvSpPr txBox="1"/>
          <p:nvPr/>
        </p:nvSpPr>
        <p:spPr>
          <a:xfrm>
            <a:off x="4189035" y="1810443"/>
            <a:ext cx="20356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050" dirty="0" err="1">
                <a:solidFill>
                  <a:srgbClr val="6F42C1"/>
                </a:solidFill>
                <a:latin typeface="SFMono-Regular"/>
              </a:rPr>
              <a:t>setCurrentUser</a:t>
            </a:r>
            <a:r>
              <a:rPr lang="en-US" sz="1050" dirty="0">
                <a:solidFill>
                  <a:srgbClr val="7030A0"/>
                </a:solidFill>
              </a:rPr>
              <a:t>(</a:t>
            </a:r>
            <a:r>
              <a:rPr lang="en-US" sz="1050" dirty="0" err="1">
                <a:solidFill>
                  <a:srgbClr val="7030A0"/>
                </a:solidFill>
              </a:rPr>
              <a:t>newUser</a:t>
            </a:r>
            <a:r>
              <a:rPr lang="en-US" sz="105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40245CC-2BD2-4EAE-89BB-C7EDB2A34006}"/>
              </a:ext>
            </a:extLst>
          </p:cNvPr>
          <p:cNvSpPr/>
          <p:nvPr/>
        </p:nvSpPr>
        <p:spPr>
          <a:xfrm>
            <a:off x="5722726" y="1512105"/>
            <a:ext cx="142006" cy="2840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8A8781-B3DA-4573-A6D3-376B3D46A12B}"/>
              </a:ext>
            </a:extLst>
          </p:cNvPr>
          <p:cNvSpPr/>
          <p:nvPr/>
        </p:nvSpPr>
        <p:spPr>
          <a:xfrm>
            <a:off x="5722726" y="1988200"/>
            <a:ext cx="142006" cy="24987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481AACD-891B-4663-853F-9E16377FC5EC}"/>
              </a:ext>
            </a:extLst>
          </p:cNvPr>
          <p:cNvSpPr/>
          <p:nvPr/>
        </p:nvSpPr>
        <p:spPr>
          <a:xfrm>
            <a:off x="8039729" y="2835302"/>
            <a:ext cx="142006" cy="441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FC4A5E1-9DC0-4493-AC0F-DA9DC71A5D15}"/>
              </a:ext>
            </a:extLst>
          </p:cNvPr>
          <p:cNvCxnSpPr/>
          <p:nvPr/>
        </p:nvCxnSpPr>
        <p:spPr>
          <a:xfrm>
            <a:off x="3770744" y="2835302"/>
            <a:ext cx="425781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DB19C38-947E-4A01-A875-6AB1CC72CA0C}"/>
              </a:ext>
            </a:extLst>
          </p:cNvPr>
          <p:cNvSpPr txBox="1"/>
          <p:nvPr/>
        </p:nvSpPr>
        <p:spPr>
          <a:xfrm>
            <a:off x="5870092" y="2637492"/>
            <a:ext cx="243840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SG" sz="1050" dirty="0" err="1">
                <a:solidFill>
                  <a:schemeClr val="accent5">
                    <a:lumMod val="75000"/>
                  </a:schemeClr>
                </a:solidFill>
              </a:rPr>
              <a:t>MainWindowClearResourceEvent</a:t>
            </a:r>
            <a:r>
              <a:rPr lang="en-US" sz="105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05E5A3-3231-4020-BCBA-AEB3DED4D143}"/>
              </a:ext>
            </a:extLst>
          </p:cNvPr>
          <p:cNvCxnSpPr/>
          <p:nvPr/>
        </p:nvCxnSpPr>
        <p:spPr>
          <a:xfrm>
            <a:off x="3774985" y="3075907"/>
            <a:ext cx="425781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00045FC-3C53-4C2A-95C3-B0112A34EEFE}"/>
              </a:ext>
            </a:extLst>
          </p:cNvPr>
          <p:cNvSpPr txBox="1"/>
          <p:nvPr/>
        </p:nvSpPr>
        <p:spPr>
          <a:xfrm>
            <a:off x="6370131" y="2882759"/>
            <a:ext cx="243840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SG" sz="1050" dirty="0" err="1">
                <a:solidFill>
                  <a:schemeClr val="accent5">
                    <a:lumMod val="75000"/>
                  </a:schemeClr>
                </a:solidFill>
              </a:rPr>
              <a:t>UserTabChangedEvent</a:t>
            </a:r>
            <a:r>
              <a:rPr lang="en-US" sz="105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2D4C33-62AE-4D80-B673-4DB86BAD4AA3}"/>
              </a:ext>
            </a:extLst>
          </p:cNvPr>
          <p:cNvCxnSpPr/>
          <p:nvPr/>
        </p:nvCxnSpPr>
        <p:spPr>
          <a:xfrm>
            <a:off x="3806206" y="2349966"/>
            <a:ext cx="190879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9D9312B-979B-45F6-90C2-A6C3D6FA91D4}"/>
              </a:ext>
            </a:extLst>
          </p:cNvPr>
          <p:cNvSpPr txBox="1"/>
          <p:nvPr/>
        </p:nvSpPr>
        <p:spPr>
          <a:xfrm>
            <a:off x="4189035" y="2161848"/>
            <a:ext cx="20356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050" dirty="0" err="1">
                <a:solidFill>
                  <a:srgbClr val="6F42C1"/>
                </a:solidFill>
                <a:latin typeface="SFMono-Regular"/>
              </a:rPr>
              <a:t>saveUserFile</a:t>
            </a:r>
            <a:r>
              <a:rPr lang="en-US" sz="1050" dirty="0">
                <a:solidFill>
                  <a:srgbClr val="7030A0"/>
                </a:solidFill>
              </a:rPr>
              <a:t>(…)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C1B4D6-0707-4D4C-9A61-C0D1FB0CE774}"/>
              </a:ext>
            </a:extLst>
          </p:cNvPr>
          <p:cNvSpPr/>
          <p:nvPr/>
        </p:nvSpPr>
        <p:spPr>
          <a:xfrm>
            <a:off x="5722726" y="2339605"/>
            <a:ext cx="142006" cy="24987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B127097-B924-4758-A6FB-F53A02CC259D}"/>
              </a:ext>
            </a:extLst>
          </p:cNvPr>
          <p:cNvSpPr/>
          <p:nvPr/>
        </p:nvSpPr>
        <p:spPr>
          <a:xfrm>
            <a:off x="8028554" y="2366199"/>
            <a:ext cx="142006" cy="2232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5E8901E-50D9-44C2-8DC4-F16023D0CC0D}"/>
              </a:ext>
            </a:extLst>
          </p:cNvPr>
          <p:cNvSpPr/>
          <p:nvPr/>
        </p:nvSpPr>
        <p:spPr>
          <a:xfrm>
            <a:off x="10644638" y="2371036"/>
            <a:ext cx="124478" cy="2107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EFE0339-0F5E-4F6A-BFDF-4A0A78DE2534}"/>
              </a:ext>
            </a:extLst>
          </p:cNvPr>
          <p:cNvCxnSpPr>
            <a:cxnSpLocks/>
          </p:cNvCxnSpPr>
          <p:nvPr/>
        </p:nvCxnSpPr>
        <p:spPr>
          <a:xfrm flipH="1">
            <a:off x="8188184" y="2574315"/>
            <a:ext cx="2492780" cy="498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52B5E5-D8C2-49FF-AB04-7A371F1D7212}"/>
              </a:ext>
            </a:extLst>
          </p:cNvPr>
          <p:cNvCxnSpPr/>
          <p:nvPr/>
        </p:nvCxnSpPr>
        <p:spPr>
          <a:xfrm>
            <a:off x="8153400" y="2383548"/>
            <a:ext cx="249305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A170453-6CFF-4272-A620-71B7B87B2E51}"/>
              </a:ext>
            </a:extLst>
          </p:cNvPr>
          <p:cNvSpPr txBox="1"/>
          <p:nvPr/>
        </p:nvSpPr>
        <p:spPr>
          <a:xfrm>
            <a:off x="8380056" y="2179965"/>
            <a:ext cx="265987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050" dirty="0" err="1">
                <a:solidFill>
                  <a:schemeClr val="accent6">
                    <a:lumMod val="75000"/>
                  </a:schemeClr>
                </a:solidFill>
              </a:rPr>
              <a:t>handleSaveUserChangedEvent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06029C9-73FD-449E-BBE4-64A5E6FCEA32}"/>
              </a:ext>
            </a:extLst>
          </p:cNvPr>
          <p:cNvGrpSpPr/>
          <p:nvPr/>
        </p:nvGrpSpPr>
        <p:grpSpPr>
          <a:xfrm flipH="1">
            <a:off x="10739576" y="2316943"/>
            <a:ext cx="217349" cy="270072"/>
            <a:chOff x="1028134" y="5612032"/>
            <a:chExt cx="217349" cy="270072"/>
          </a:xfrm>
        </p:grpSpPr>
        <p:sp>
          <p:nvSpPr>
            <p:cNvPr id="69" name="Freeform 53">
              <a:extLst>
                <a:ext uri="{FF2B5EF4-FFF2-40B4-BE49-F238E27FC236}">
                  <a16:creationId xmlns:a16="http://schemas.microsoft.com/office/drawing/2014/main" id="{F09021C6-0DF9-4E30-9E43-F77353A9239D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AE60A33-9FEC-4795-9AB6-2F02B8B919D2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0230B48-CBA9-4DDB-AA25-6E8285F3A108}"/>
              </a:ext>
            </a:extLst>
          </p:cNvPr>
          <p:cNvSpPr txBox="1"/>
          <p:nvPr/>
        </p:nvSpPr>
        <p:spPr>
          <a:xfrm>
            <a:off x="11008062" y="2179965"/>
            <a:ext cx="539047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05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A06215-61BA-4C61-A896-055033ABFF9E}"/>
              </a:ext>
            </a:extLst>
          </p:cNvPr>
          <p:cNvCxnSpPr>
            <a:cxnSpLocks/>
          </p:cNvCxnSpPr>
          <p:nvPr/>
        </p:nvCxnSpPr>
        <p:spPr>
          <a:xfrm>
            <a:off x="5862394" y="2371613"/>
            <a:ext cx="2165341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7128DD5-B6A8-4C1A-8977-B18ABACBCC38}"/>
              </a:ext>
            </a:extLst>
          </p:cNvPr>
          <p:cNvSpPr txBox="1"/>
          <p:nvPr/>
        </p:nvSpPr>
        <p:spPr>
          <a:xfrm>
            <a:off x="6302772" y="2162947"/>
            <a:ext cx="243840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SG" sz="1050" dirty="0" err="1">
                <a:solidFill>
                  <a:schemeClr val="accent5">
                    <a:lumMod val="75000"/>
                  </a:schemeClr>
                </a:solidFill>
              </a:rPr>
              <a:t>SaveUserChangedEvent</a:t>
            </a:r>
            <a:r>
              <a:rPr lang="en-US" sz="105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609BD2-5B95-4AD1-9B0E-8CA8365CAF98}"/>
              </a:ext>
            </a:extLst>
          </p:cNvPr>
          <p:cNvCxnSpPr>
            <a:cxnSpLocks/>
          </p:cNvCxnSpPr>
          <p:nvPr/>
        </p:nvCxnSpPr>
        <p:spPr>
          <a:xfrm flipH="1" flipV="1">
            <a:off x="3113202" y="3212519"/>
            <a:ext cx="2616709" cy="52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0F9B1F-DBD2-4ACF-8822-54AB40E0495B}"/>
              </a:ext>
            </a:extLst>
          </p:cNvPr>
          <p:cNvCxnSpPr>
            <a:cxnSpLocks/>
          </p:cNvCxnSpPr>
          <p:nvPr/>
        </p:nvCxnSpPr>
        <p:spPr>
          <a:xfrm flipH="1" flipV="1">
            <a:off x="3111246" y="2756720"/>
            <a:ext cx="2616709" cy="52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62">
            <a:extLst>
              <a:ext uri="{FF2B5EF4-FFF2-40B4-BE49-F238E27FC236}">
                <a16:creationId xmlns:a16="http://schemas.microsoft.com/office/drawing/2014/main" id="{A6BD4BA5-1CA7-4E6D-9230-4EC32DA750D0}"/>
              </a:ext>
            </a:extLst>
          </p:cNvPr>
          <p:cNvSpPr/>
          <p:nvPr/>
        </p:nvSpPr>
        <p:spPr>
          <a:xfrm>
            <a:off x="2487765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13CE53-E56D-4122-88E2-0F17EB619329}"/>
              </a:ext>
            </a:extLst>
          </p:cNvPr>
          <p:cNvCxnSpPr/>
          <p:nvPr/>
        </p:nvCxnSpPr>
        <p:spPr>
          <a:xfrm>
            <a:off x="3034581" y="940924"/>
            <a:ext cx="0" cy="2775004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62">
            <a:extLst>
              <a:ext uri="{FF2B5EF4-FFF2-40B4-BE49-F238E27FC236}">
                <a16:creationId xmlns:a16="http://schemas.microsoft.com/office/drawing/2014/main" id="{CE3BA3ED-E3E3-4D5C-98CB-31F6AF10A962}"/>
              </a:ext>
            </a:extLst>
          </p:cNvPr>
          <p:cNvSpPr/>
          <p:nvPr/>
        </p:nvSpPr>
        <p:spPr>
          <a:xfrm>
            <a:off x="5076723" y="63749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9C0693-2F39-4B88-9D0D-CEE3EE68E04F}"/>
              </a:ext>
            </a:extLst>
          </p:cNvPr>
          <p:cNvCxnSpPr>
            <a:cxnSpLocks/>
          </p:cNvCxnSpPr>
          <p:nvPr/>
        </p:nvCxnSpPr>
        <p:spPr>
          <a:xfrm>
            <a:off x="5789933" y="1011010"/>
            <a:ext cx="0" cy="310379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BDC0160-F17B-432D-9C52-DA508FE9D092}"/>
              </a:ext>
            </a:extLst>
          </p:cNvPr>
          <p:cNvSpPr/>
          <p:nvPr/>
        </p:nvSpPr>
        <p:spPr>
          <a:xfrm>
            <a:off x="5718930" y="1264668"/>
            <a:ext cx="142006" cy="441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45665E5E-E902-4E1F-8158-AC7E442A7C8C}"/>
              </a:ext>
            </a:extLst>
          </p:cNvPr>
          <p:cNvSpPr/>
          <p:nvPr/>
        </p:nvSpPr>
        <p:spPr>
          <a:xfrm>
            <a:off x="7936729" y="60792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8E761F-CBE7-42C8-BB2F-A9CF0EA37949}"/>
              </a:ext>
            </a:extLst>
          </p:cNvPr>
          <p:cNvCxnSpPr>
            <a:cxnSpLocks/>
          </p:cNvCxnSpPr>
          <p:nvPr/>
        </p:nvCxnSpPr>
        <p:spPr>
          <a:xfrm flipH="1">
            <a:off x="8483546" y="968476"/>
            <a:ext cx="9770" cy="266154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67F5A77-B635-4C12-BD9C-B19210A6C1CA}"/>
              </a:ext>
            </a:extLst>
          </p:cNvPr>
          <p:cNvSpPr/>
          <p:nvPr/>
        </p:nvSpPr>
        <p:spPr>
          <a:xfrm>
            <a:off x="8430629" y="1367479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589E83-26F8-4814-93C3-CE5D78A73BA4}"/>
              </a:ext>
            </a:extLst>
          </p:cNvPr>
          <p:cNvGrpSpPr/>
          <p:nvPr/>
        </p:nvGrpSpPr>
        <p:grpSpPr>
          <a:xfrm flipH="1">
            <a:off x="8522485" y="1323978"/>
            <a:ext cx="217349" cy="270072"/>
            <a:chOff x="1028134" y="5612032"/>
            <a:chExt cx="217349" cy="270072"/>
          </a:xfrm>
        </p:grpSpPr>
        <p:sp>
          <p:nvSpPr>
            <p:cNvPr id="13" name="Freeform 53">
              <a:extLst>
                <a:ext uri="{FF2B5EF4-FFF2-40B4-BE49-F238E27FC236}">
                  <a16:creationId xmlns:a16="http://schemas.microsoft.com/office/drawing/2014/main" id="{49F57A16-44D5-44E8-B34F-30CEF07E1D49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B170F4-E1FB-4711-9BBF-9404E6BBD47C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D4EE3CE-1E36-4E9A-807E-6E51C51881CF}"/>
              </a:ext>
            </a:extLst>
          </p:cNvPr>
          <p:cNvSpPr txBox="1"/>
          <p:nvPr/>
        </p:nvSpPr>
        <p:spPr>
          <a:xfrm>
            <a:off x="8803963" y="1107515"/>
            <a:ext cx="1025837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05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to </a:t>
            </a:r>
            <a:r>
              <a:rPr lang="en-US" sz="1050" dirty="0" err="1">
                <a:solidFill>
                  <a:schemeClr val="accent6">
                    <a:lumMod val="75000"/>
                  </a:schemeClr>
                </a:solidFill>
              </a:rPr>
              <a:t>CredentialStore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 file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3F21FB4-14E0-41AA-984B-55FF672E2BD6}"/>
              </a:ext>
            </a:extLst>
          </p:cNvPr>
          <p:cNvGrpSpPr/>
          <p:nvPr/>
        </p:nvGrpSpPr>
        <p:grpSpPr>
          <a:xfrm>
            <a:off x="1954352" y="2533262"/>
            <a:ext cx="1142170" cy="514745"/>
            <a:chOff x="1497152" y="2324488"/>
            <a:chExt cx="1142170" cy="51474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552B4D1-24F0-4C34-AA22-2DBEB0A898B3}"/>
                </a:ext>
              </a:extLst>
            </p:cNvPr>
            <p:cNvSpPr/>
            <p:nvPr/>
          </p:nvSpPr>
          <p:spPr>
            <a:xfrm>
              <a:off x="2514844" y="2551824"/>
              <a:ext cx="124478" cy="28740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8" name="Freeform 53">
              <a:extLst>
                <a:ext uri="{FF2B5EF4-FFF2-40B4-BE49-F238E27FC236}">
                  <a16:creationId xmlns:a16="http://schemas.microsoft.com/office/drawing/2014/main" id="{BFFFAA99-C721-49B8-B2EB-DC8C4C2A0F3D}"/>
                </a:ext>
              </a:extLst>
            </p:cNvPr>
            <p:cNvSpPr/>
            <p:nvPr/>
          </p:nvSpPr>
          <p:spPr>
            <a:xfrm rot="2600998" flipH="1" flipV="1">
              <a:off x="2342475" y="248924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788407E-F729-4AA8-B0F2-703157AEA0F0}"/>
                </a:ext>
              </a:extLst>
            </p:cNvPr>
            <p:cNvSpPr/>
            <p:nvPr/>
          </p:nvSpPr>
          <p:spPr>
            <a:xfrm flipH="1">
              <a:off x="2464382" y="2635344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3633CB-75E4-4968-991A-DF9515F5117B}"/>
                </a:ext>
              </a:extLst>
            </p:cNvPr>
            <p:cNvSpPr txBox="1"/>
            <p:nvPr/>
          </p:nvSpPr>
          <p:spPr>
            <a:xfrm>
              <a:off x="1497152" y="2324488"/>
              <a:ext cx="796930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050" dirty="0">
                  <a:solidFill>
                    <a:srgbClr val="00B050"/>
                  </a:solidFill>
                </a:rPr>
                <a:t>Updates</a:t>
              </a:r>
              <a:br>
                <a:rPr lang="en-US" sz="1050" dirty="0">
                  <a:solidFill>
                    <a:srgbClr val="00B050"/>
                  </a:solidFill>
                </a:rPr>
              </a:br>
              <a:r>
                <a:rPr lang="en-US" sz="1050" dirty="0" err="1">
                  <a:solidFill>
                    <a:srgbClr val="00B050"/>
                  </a:solidFill>
                </a:rPr>
                <a:t>MainWindow</a:t>
              </a:r>
              <a:endParaRPr lang="en-US" sz="105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EF8C54F-51BD-433D-BBBB-32047580AB09}"/>
              </a:ext>
            </a:extLst>
          </p:cNvPr>
          <p:cNvGrpSpPr/>
          <p:nvPr/>
        </p:nvGrpSpPr>
        <p:grpSpPr>
          <a:xfrm>
            <a:off x="1953299" y="2990462"/>
            <a:ext cx="1142170" cy="514745"/>
            <a:chOff x="-40370" y="2761854"/>
            <a:chExt cx="1142170" cy="51474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1AC14A-C500-4CE6-979B-F34881D7ED80}"/>
                </a:ext>
              </a:extLst>
            </p:cNvPr>
            <p:cNvSpPr/>
            <p:nvPr/>
          </p:nvSpPr>
          <p:spPr>
            <a:xfrm>
              <a:off x="977322" y="2989190"/>
              <a:ext cx="124478" cy="28740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6990AB1B-4561-40CB-BEEF-320E0D775097}"/>
                </a:ext>
              </a:extLst>
            </p:cNvPr>
            <p:cNvSpPr/>
            <p:nvPr/>
          </p:nvSpPr>
          <p:spPr>
            <a:xfrm rot="2600998" flipH="1" flipV="1">
              <a:off x="804953" y="2926608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7FD0DAD-5EDD-45A1-B5E1-35438AE815FB}"/>
                </a:ext>
              </a:extLst>
            </p:cNvPr>
            <p:cNvSpPr/>
            <p:nvPr/>
          </p:nvSpPr>
          <p:spPr>
            <a:xfrm flipH="1">
              <a:off x="926860" y="3072710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012FE9-1E55-4FDA-91AF-F1F8897401D1}"/>
                </a:ext>
              </a:extLst>
            </p:cNvPr>
            <p:cNvSpPr txBox="1"/>
            <p:nvPr/>
          </p:nvSpPr>
          <p:spPr>
            <a:xfrm>
              <a:off x="-40370" y="2761854"/>
              <a:ext cx="796930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050" dirty="0">
                  <a:solidFill>
                    <a:srgbClr val="00B050"/>
                  </a:solidFill>
                </a:rPr>
                <a:t>Updates</a:t>
              </a:r>
              <a:br>
                <a:rPr lang="en-US" sz="1050" dirty="0">
                  <a:solidFill>
                    <a:srgbClr val="00B050"/>
                  </a:solidFill>
                </a:rPr>
              </a:br>
              <a:r>
                <a:rPr lang="en-US" sz="1050" dirty="0" err="1">
                  <a:solidFill>
                    <a:srgbClr val="00B050"/>
                  </a:solidFill>
                </a:rPr>
                <a:t>UserTab</a:t>
              </a:r>
              <a:endParaRPr lang="en-US" sz="1050" dirty="0">
                <a:solidFill>
                  <a:srgbClr val="00B050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E6788DE-C2B5-43AA-8E7D-F8AD7A028F75}"/>
              </a:ext>
            </a:extLst>
          </p:cNvPr>
          <p:cNvSpPr txBox="1"/>
          <p:nvPr/>
        </p:nvSpPr>
        <p:spPr>
          <a:xfrm>
            <a:off x="3629660" y="1066800"/>
            <a:ext cx="200913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SG" sz="1050" dirty="0" err="1">
                <a:solidFill>
                  <a:schemeClr val="accent5">
                    <a:lumMod val="75000"/>
                  </a:schemeClr>
                </a:solidFill>
              </a:rPr>
              <a:t>CredentialStoreChangedEvent</a:t>
            </a:r>
            <a:r>
              <a:rPr lang="en-US" sz="105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BD3C9D-7D5C-4795-BCC9-CE74A0B3182C}"/>
              </a:ext>
            </a:extLst>
          </p:cNvPr>
          <p:cNvCxnSpPr>
            <a:cxnSpLocks/>
          </p:cNvCxnSpPr>
          <p:nvPr/>
        </p:nvCxnSpPr>
        <p:spPr>
          <a:xfrm>
            <a:off x="4191000" y="1268674"/>
            <a:ext cx="152469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A3F540-939C-47FF-9801-8A29AA2FBCD2}"/>
              </a:ext>
            </a:extLst>
          </p:cNvPr>
          <p:cNvCxnSpPr>
            <a:cxnSpLocks/>
          </p:cNvCxnSpPr>
          <p:nvPr/>
        </p:nvCxnSpPr>
        <p:spPr>
          <a:xfrm>
            <a:off x="4148835" y="3130368"/>
            <a:ext cx="155902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78499C0-81DC-42FC-A0A2-8D5542013B6A}"/>
              </a:ext>
            </a:extLst>
          </p:cNvPr>
          <p:cNvSpPr txBox="1"/>
          <p:nvPr/>
        </p:nvSpPr>
        <p:spPr>
          <a:xfrm>
            <a:off x="3124200" y="2505417"/>
            <a:ext cx="243840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5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SG" sz="1050" dirty="0" err="1">
                <a:solidFill>
                  <a:schemeClr val="accent5">
                    <a:lumMod val="75000"/>
                  </a:schemeClr>
                </a:solidFill>
              </a:rPr>
              <a:t>MainWindowClearResourceEvent</a:t>
            </a:r>
            <a:r>
              <a:rPr lang="en-US" sz="105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E38BA0-EE75-480C-94A7-08F7E0E2ACAB}"/>
              </a:ext>
            </a:extLst>
          </p:cNvPr>
          <p:cNvCxnSpPr>
            <a:cxnSpLocks/>
          </p:cNvCxnSpPr>
          <p:nvPr/>
        </p:nvCxnSpPr>
        <p:spPr>
          <a:xfrm>
            <a:off x="4144594" y="2667000"/>
            <a:ext cx="156326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AF6AD35-EEED-45DA-B488-A50B3FFEC62E}"/>
              </a:ext>
            </a:extLst>
          </p:cNvPr>
          <p:cNvSpPr txBox="1"/>
          <p:nvPr/>
        </p:nvSpPr>
        <p:spPr>
          <a:xfrm>
            <a:off x="3124200" y="2962617"/>
            <a:ext cx="243840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5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SG" sz="1050" dirty="0" err="1">
                <a:solidFill>
                  <a:schemeClr val="accent5">
                    <a:lumMod val="75000"/>
                  </a:schemeClr>
                </a:solidFill>
              </a:rPr>
              <a:t>UserTabChangedEvent</a:t>
            </a:r>
            <a:r>
              <a:rPr lang="en-US" sz="105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40097A-8D51-4FF8-AB93-DE3328D32AAF}"/>
              </a:ext>
            </a:extLst>
          </p:cNvPr>
          <p:cNvCxnSpPr>
            <a:cxnSpLocks/>
          </p:cNvCxnSpPr>
          <p:nvPr/>
        </p:nvCxnSpPr>
        <p:spPr>
          <a:xfrm flipH="1">
            <a:off x="5867685" y="1649455"/>
            <a:ext cx="264765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B7135F-A6F2-43AB-8DED-C629DF885679}"/>
              </a:ext>
            </a:extLst>
          </p:cNvPr>
          <p:cNvCxnSpPr>
            <a:cxnSpLocks/>
          </p:cNvCxnSpPr>
          <p:nvPr/>
        </p:nvCxnSpPr>
        <p:spPr>
          <a:xfrm>
            <a:off x="5772200" y="1367116"/>
            <a:ext cx="2645387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76C773-6686-4BBB-8629-068B4241D0B6}"/>
              </a:ext>
            </a:extLst>
          </p:cNvPr>
          <p:cNvSpPr txBox="1"/>
          <p:nvPr/>
        </p:nvSpPr>
        <p:spPr>
          <a:xfrm>
            <a:off x="6015394" y="1173057"/>
            <a:ext cx="265987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050" dirty="0" err="1">
                <a:solidFill>
                  <a:schemeClr val="accent6">
                    <a:lumMod val="75000"/>
                  </a:schemeClr>
                </a:solidFill>
              </a:rPr>
              <a:t>handleCredentialStoreChangedEvent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1BBF83-CC54-40E3-8472-96EA6F6B0A4D}"/>
              </a:ext>
            </a:extLst>
          </p:cNvPr>
          <p:cNvSpPr/>
          <p:nvPr/>
        </p:nvSpPr>
        <p:spPr>
          <a:xfrm>
            <a:off x="5713570" y="2667000"/>
            <a:ext cx="142006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F53A69C-EAFB-4778-B3BC-FC275E965909}"/>
              </a:ext>
            </a:extLst>
          </p:cNvPr>
          <p:cNvCxnSpPr>
            <a:cxnSpLocks/>
          </p:cNvCxnSpPr>
          <p:nvPr/>
        </p:nvCxnSpPr>
        <p:spPr>
          <a:xfrm flipH="1">
            <a:off x="4191000" y="3651250"/>
            <a:ext cx="1606274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EF39A5A-28EC-4C51-BEB1-11BF7901BB7E}"/>
              </a:ext>
            </a:extLst>
          </p:cNvPr>
          <p:cNvSpPr/>
          <p:nvPr/>
        </p:nvSpPr>
        <p:spPr>
          <a:xfrm>
            <a:off x="5713570" y="1908309"/>
            <a:ext cx="142006" cy="441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78AD8AD-F9E5-445F-BBEB-96463B9CA847}"/>
              </a:ext>
            </a:extLst>
          </p:cNvPr>
          <p:cNvSpPr/>
          <p:nvPr/>
        </p:nvSpPr>
        <p:spPr>
          <a:xfrm>
            <a:off x="8431077" y="198661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45BF292-A7B0-4475-8E29-8A2BA5359D9B}"/>
              </a:ext>
            </a:extLst>
          </p:cNvPr>
          <p:cNvGrpSpPr/>
          <p:nvPr/>
        </p:nvGrpSpPr>
        <p:grpSpPr>
          <a:xfrm flipH="1">
            <a:off x="8522933" y="1943111"/>
            <a:ext cx="217349" cy="270072"/>
            <a:chOff x="1028134" y="5612032"/>
            <a:chExt cx="217349" cy="270072"/>
          </a:xfrm>
        </p:grpSpPr>
        <p:sp>
          <p:nvSpPr>
            <p:cNvPr id="46" name="Freeform 53">
              <a:extLst>
                <a:ext uri="{FF2B5EF4-FFF2-40B4-BE49-F238E27FC236}">
                  <a16:creationId xmlns:a16="http://schemas.microsoft.com/office/drawing/2014/main" id="{F5B5BCC8-5E2C-4C86-A0D6-96AC427D8B70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BC44830-53BD-41CE-BB35-24503BE0B259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D1C6FAC1-20EA-481C-A826-22C990105CEB}"/>
              </a:ext>
            </a:extLst>
          </p:cNvPr>
          <p:cNvSpPr txBox="1"/>
          <p:nvPr/>
        </p:nvSpPr>
        <p:spPr>
          <a:xfrm>
            <a:off x="8804411" y="1726648"/>
            <a:ext cx="873437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05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to </a:t>
            </a:r>
            <a:r>
              <a:rPr lang="en-US" sz="1050" dirty="0" err="1">
                <a:solidFill>
                  <a:schemeClr val="accent6">
                    <a:lumMod val="75000"/>
                  </a:schemeClr>
                </a:solidFill>
              </a:rPr>
              <a:t>UserData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 file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851AB39-59D7-4918-85EB-0E93E2723F64}"/>
              </a:ext>
            </a:extLst>
          </p:cNvPr>
          <p:cNvCxnSpPr>
            <a:cxnSpLocks/>
          </p:cNvCxnSpPr>
          <p:nvPr/>
        </p:nvCxnSpPr>
        <p:spPr>
          <a:xfrm flipH="1">
            <a:off x="5868133" y="2268588"/>
            <a:ext cx="264765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F891BA7-D5C1-47FE-BCE2-B0CA7C876D4B}"/>
              </a:ext>
            </a:extLst>
          </p:cNvPr>
          <p:cNvCxnSpPr>
            <a:cxnSpLocks/>
          </p:cNvCxnSpPr>
          <p:nvPr/>
        </p:nvCxnSpPr>
        <p:spPr>
          <a:xfrm>
            <a:off x="5772648" y="1986249"/>
            <a:ext cx="2645387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4B83608-28B3-4F01-B7AA-CD38662858B3}"/>
              </a:ext>
            </a:extLst>
          </p:cNvPr>
          <p:cNvSpPr txBox="1"/>
          <p:nvPr/>
        </p:nvSpPr>
        <p:spPr>
          <a:xfrm>
            <a:off x="6015842" y="1792190"/>
            <a:ext cx="265987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050" dirty="0" err="1">
                <a:solidFill>
                  <a:schemeClr val="accent6">
                    <a:lumMod val="75000"/>
                  </a:schemeClr>
                </a:solidFill>
              </a:rPr>
              <a:t>handleSaveUserChangedEvent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D0E2341-7779-4289-8739-2AE2A0428882}"/>
              </a:ext>
            </a:extLst>
          </p:cNvPr>
          <p:cNvSpPr txBox="1"/>
          <p:nvPr/>
        </p:nvSpPr>
        <p:spPr>
          <a:xfrm>
            <a:off x="3623888" y="1711918"/>
            <a:ext cx="200913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SG" sz="1050" dirty="0" err="1">
                <a:solidFill>
                  <a:schemeClr val="accent5">
                    <a:lumMod val="75000"/>
                  </a:schemeClr>
                </a:solidFill>
              </a:rPr>
              <a:t>SaveUserChangedEvent</a:t>
            </a:r>
            <a:r>
              <a:rPr lang="en-US" sz="105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3C2BC2E-51DD-4905-B51D-83BC00BC1885}"/>
              </a:ext>
            </a:extLst>
          </p:cNvPr>
          <p:cNvCxnSpPr>
            <a:cxnSpLocks/>
          </p:cNvCxnSpPr>
          <p:nvPr/>
        </p:nvCxnSpPr>
        <p:spPr>
          <a:xfrm>
            <a:off x="4185228" y="1913792"/>
            <a:ext cx="152469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076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75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SFMono-Regular</vt:lpstr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Tan Jia Wang, Daniel;RAJAPAKSE, Damith Chatura</dc:creator>
  <cp:lastModifiedBy>Tan Jia Wang, Daniel</cp:lastModifiedBy>
  <cp:revision>90</cp:revision>
  <dcterms:created xsi:type="dcterms:W3CDTF">2016-07-22T14:33:02Z</dcterms:created>
  <dcterms:modified xsi:type="dcterms:W3CDTF">2018-11-10T20:17:26Z</dcterms:modified>
</cp:coreProperties>
</file>