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30680" y="966470"/>
            <a:ext cx="20320" cy="34728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2420" y="1325880"/>
            <a:ext cx="133350" cy="271145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9164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39795" y="812165"/>
            <a:ext cx="17780" cy="30797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52165" y="1433195"/>
            <a:ext cx="164465" cy="22110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36543" y="64094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473190" y="882650"/>
            <a:ext cx="8255" cy="17989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10325" y="1511300"/>
            <a:ext cx="144145" cy="5270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4325" y="1325880"/>
            <a:ext cx="1272344" cy="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865" y="1325880"/>
            <a:ext cx="127190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search CS101 ACC</a:t>
            </a:r>
          </a:p>
          <a:p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50937" y="1433478"/>
            <a:ext cx="170122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4222" y="1453379"/>
            <a:ext cx="1424846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execute(“search CS101 ACC”)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9495" y="1269365"/>
            <a:ext cx="2830195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  <a:latin typeface="SFMono-Regular"/>
              </a:rPr>
              <a:t>updateFilteredDatabaseModuleList(...)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1585" y="2712720"/>
            <a:ext cx="3334385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sz="1200">
                <a:solidFill>
                  <a:schemeClr val="accent5">
                    <a:lumMod val="75000"/>
                  </a:schemeClr>
                </a:solidFill>
              </a:rPr>
              <a:t>Show</a:t>
            </a:r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Database</a:t>
            </a:r>
            <a:r>
              <a:rPr sz="1200">
                <a:solidFill>
                  <a:schemeClr val="accent5">
                    <a:lumMod val="75000"/>
                  </a:schemeClr>
                </a:solidFill>
              </a:rPr>
              <a:t>TabRequestEven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97905" y="3643952"/>
            <a:ext cx="16371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2518" y="4037017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33400"/>
            <a:ext cx="1371600" cy="5607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575675" y="925830"/>
            <a:ext cx="19685" cy="25781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22335" y="2896870"/>
            <a:ext cx="142240" cy="406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99085" y="1088390"/>
            <a:ext cx="15240" cy="34328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1510665"/>
            <a:ext cx="2915285" cy="146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1" idx="2"/>
          </p:cNvCxnSpPr>
          <p:nvPr/>
        </p:nvCxnSpPr>
        <p:spPr>
          <a:xfrm>
            <a:off x="3516630" y="2038350"/>
            <a:ext cx="29660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57575" y="2896870"/>
            <a:ext cx="50641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516630" y="3303270"/>
            <a:ext cx="50038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SFMono-Regular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e0253687</dc:creator>
  <cp:lastModifiedBy>王 超</cp:lastModifiedBy>
  <cp:revision>2</cp:revision>
  <dcterms:created xsi:type="dcterms:W3CDTF">2018-11-12T11:13:22Z</dcterms:created>
  <dcterms:modified xsi:type="dcterms:W3CDTF">2018-11-12T11:15:30Z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