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2904490" y="2007870"/>
            <a:ext cx="4160520" cy="346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SearchCommand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9" idx="0"/>
          </p:cNvCxnSpPr>
          <p:nvPr/>
        </p:nvCxnSpPr>
        <p:spPr>
          <a:xfrm flipV="1">
            <a:off x="4984606" y="1687522"/>
            <a:ext cx="3810" cy="32004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/>
          <p:cNvSpPr/>
          <p:nvPr/>
        </p:nvSpPr>
        <p:spPr>
          <a:xfrm>
            <a:off x="4846626" y="1687745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4194810" y="1189355"/>
            <a:ext cx="1589405" cy="474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{abstract}</a:t>
            </a:r>
            <a:endParaRPr lang="en-US" sz="1400" b="1" i="1" dirty="0">
              <a:solidFill>
                <a:schemeClr val="bg1"/>
              </a:solidFill>
            </a:endParaRPr>
          </a:p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5461088" y="3521741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FilteredList&lt;Module&gt;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5993015" y="2374095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  <a:endCxn id="11" idx="0"/>
          </p:cNvCxnSpPr>
          <p:nvPr/>
        </p:nvCxnSpPr>
        <p:spPr>
          <a:xfrm>
            <a:off x="6090947" y="2561057"/>
            <a:ext cx="0" cy="960755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" name="Rectangle 8"/>
          <p:cNvSpPr/>
          <p:nvPr/>
        </p:nvSpPr>
        <p:spPr>
          <a:xfrm>
            <a:off x="3477219" y="2746512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CodeStartsKeywordsPredicate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999115" y="2354494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3663274" y="2498819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07078" y="2541478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Rectangle 8"/>
          <p:cNvSpPr/>
          <p:nvPr/>
        </p:nvSpPr>
        <p:spPr>
          <a:xfrm>
            <a:off x="5460959" y="2808658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93015" y="3153240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5814654" y="32785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2" name="TextBox 29"/>
          <p:cNvSpPr txBox="1"/>
          <p:nvPr/>
        </p:nvSpPr>
        <p:spPr>
          <a:xfrm>
            <a:off x="5785485" y="2560871"/>
            <a:ext cx="207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Presentation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Helvetica Neue</vt:lpstr>
      <vt:lpstr>微软雅黑</vt:lpstr>
      <vt:lpstr>Heiti SC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e0253687</dc:creator>
  <cp:lastModifiedBy>e0253687</cp:lastModifiedBy>
  <cp:revision>3</cp:revision>
  <dcterms:created xsi:type="dcterms:W3CDTF">2018-11-12T15:09:22Z</dcterms:created>
  <dcterms:modified xsi:type="dcterms:W3CDTF">2018-11-12T15:09:22Z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