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4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5EAD-143A-4023-B7A1-6B737CC8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AD567-9E2C-416B-9C20-DCC5DF54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48A9-CD4C-4680-865F-428AEEC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2CF0-4C44-4E25-A16F-AE28F1A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C7BB-A9DB-48A4-B8F2-A0694A22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2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1085-BFCE-433A-A9E7-0EBE5799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A401-7F13-4654-B417-35C2470A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E2D0-E8E5-4B91-AC70-47EF074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8AF5-2CEC-4105-8989-58D09DFD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48D5-33C3-4F1F-811B-D2FBF24C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A03EB-241F-477F-AEB9-CAC2B4C1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5F3EA-32E3-46B1-8AE3-B94BE74F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D25E-99C4-43EE-9027-C0BD5200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7421-9101-4CB3-BB6B-6E613A3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0104-76B1-4D60-A664-4F3EFC4A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36E2-8C58-48CE-890E-7615CA06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26E3-D95C-4E8A-BA83-35B2EDA3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9A03-E461-428A-903C-C430B79F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B66C-1C08-43F0-994B-D0827B56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D9E-9F94-4149-95DC-78F76C38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EBD-5E43-40F4-8E7B-F8E0ED0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9CE1-4F79-4182-AEA9-09B46DFD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995-7A54-4D87-82AD-56A4366D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634C-CD59-4706-A99B-20D6848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67FF-0051-43C2-B36A-489AD7C5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2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8D07-AD86-4EBF-B7E3-E94A6624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9243-019F-4D91-BE48-67952501C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4A58-5414-4656-96F1-583E48DC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A01C-00FA-42A9-9FFF-D8CF57C0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A813-10D2-4939-A9F9-F0936A7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6336-E637-45A0-A92C-85C5B28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A971-F15C-4E62-BDEB-B7A895D1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A4CD-8842-4593-80D9-32227130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20619-9CCC-40E0-8632-B76ADA40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5B90-7568-445A-AB57-5ED84F2DC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0C3F3-88C3-4A4C-903D-55C8FE701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C2D51-F435-44AA-A850-9786676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A4BF5-D637-4E53-9BAA-B4F7236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4147-9BB7-4533-A68A-55F49F8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2451-E3EB-4EF6-8715-AB39320E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408E-55DB-4F9F-BBFD-93722D3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877C0-EC5B-47F9-A61D-606BB1A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4D49B-2318-4A91-BDB1-ACBF4EF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333EE-F54B-49DA-BFE6-805D7765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ECDD6-33A7-4FD0-BABF-D177BC4A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8CF0-8415-4350-A52F-274F62B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A26E-8E9B-4411-B6F1-CCB18F6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E49E-5896-47C5-A66D-B537D610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CECE-227A-4414-BCBC-1BCD4683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3B2A-F50D-4416-8EB5-C274FF8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632FE-88D4-4D48-AD71-A447B32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4E129-A14E-47E8-8611-F6576902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A6FB-20FD-4E39-B083-FC4D26CF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729A-987E-46E0-9A37-41C4D4D1F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015BE-A68F-469D-8833-67F41954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4C84-E5BB-4CF7-B272-B94D544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8563-D4A4-44FC-9B74-6DFC9EED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1D4A-0120-478D-829F-9D28F6D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2733-0C17-4256-BA80-FFC9A71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4108-E958-47D0-A133-812C315A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C849-0B61-46DE-A74A-B4381B7D2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5CDF-8D0F-4BFC-8500-2B6571FC4D7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A0F-B8AF-43D2-8E62-9868938F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8504-C74B-456F-99EC-8EF0F7276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8BBD-443F-4929-A948-E383AA129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E135D7D-73C2-4B6F-903F-E6A181DD9B6E}"/>
              </a:ext>
            </a:extLst>
          </p:cNvPr>
          <p:cNvSpPr/>
          <p:nvPr/>
        </p:nvSpPr>
        <p:spPr>
          <a:xfrm>
            <a:off x="2870908" y="499037"/>
            <a:ext cx="1357863" cy="5282004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910E4C0-0200-4D5A-AB69-E072D67AC8E4}"/>
              </a:ext>
            </a:extLst>
          </p:cNvPr>
          <p:cNvCxnSpPr/>
          <p:nvPr/>
        </p:nvCxnSpPr>
        <p:spPr>
          <a:xfrm>
            <a:off x="3488671" y="5040443"/>
            <a:ext cx="469425" cy="0"/>
          </a:xfrm>
          <a:prstGeom prst="line">
            <a:avLst/>
          </a:prstGeom>
          <a:noFill/>
          <a:ln w="19050" cap="flat" cmpd="sng" algn="ctr">
            <a:solidFill>
              <a:srgbClr val="B3A2C7"/>
            </a:solidFill>
            <a:prstDash val="dash"/>
            <a:tailEnd type="none"/>
          </a:ln>
          <a:effectLst/>
        </p:spPr>
      </p:cxnSp>
      <p:sp>
        <p:nvSpPr>
          <p:cNvPr id="48" name="Rectangle 65">
            <a:extLst>
              <a:ext uri="{FF2B5EF4-FFF2-40B4-BE49-F238E27FC236}">
                <a16:creationId xmlns:a16="http://schemas.microsoft.com/office/drawing/2014/main" id="{1F3D28FD-03F9-4C1B-8372-D4C881AED825}"/>
              </a:ext>
            </a:extLst>
          </p:cNvPr>
          <p:cNvSpPr/>
          <p:nvPr/>
        </p:nvSpPr>
        <p:spPr>
          <a:xfrm>
            <a:off x="9118435" y="499036"/>
            <a:ext cx="2123445" cy="5282005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0C1D8-E248-4A3C-A816-D17D98B8456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10171405" y="1793203"/>
            <a:ext cx="8753" cy="3987838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24" name="Rectangle 65">
            <a:extLst>
              <a:ext uri="{FF2B5EF4-FFF2-40B4-BE49-F238E27FC236}">
                <a16:creationId xmlns:a16="http://schemas.microsoft.com/office/drawing/2014/main" id="{AC3B0683-9296-49BB-B7E3-4A2CA108CAB4}"/>
              </a:ext>
            </a:extLst>
          </p:cNvPr>
          <p:cNvSpPr/>
          <p:nvPr/>
        </p:nvSpPr>
        <p:spPr>
          <a:xfrm>
            <a:off x="6774095" y="499036"/>
            <a:ext cx="2123445" cy="5282005"/>
          </a:xfrm>
          <a:prstGeom prst="roundRect">
            <a:avLst>
              <a:gd name="adj" fmla="val 3484"/>
            </a:avLst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UniqueRoomList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849CC3-1B01-410B-9B6F-3E29037C5B8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830142" y="1031902"/>
            <a:ext cx="5676" cy="474913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sp>
        <p:nvSpPr>
          <p:cNvPr id="14" name="Rectangle 65">
            <a:extLst>
              <a:ext uri="{FF2B5EF4-FFF2-40B4-BE49-F238E27FC236}">
                <a16:creationId xmlns:a16="http://schemas.microsoft.com/office/drawing/2014/main" id="{C1135F86-A0C1-427D-8CB2-8A06BF1500B2}"/>
              </a:ext>
            </a:extLst>
          </p:cNvPr>
          <p:cNvSpPr/>
          <p:nvPr/>
        </p:nvSpPr>
        <p:spPr>
          <a:xfrm>
            <a:off x="4429755" y="499038"/>
            <a:ext cx="2123445" cy="5282004"/>
          </a:xfrm>
          <a:prstGeom prst="roundRect">
            <a:avLst>
              <a:gd name="adj" fmla="val 3484"/>
            </a:avLst>
          </a:prstGeom>
          <a:solidFill>
            <a:srgbClr val="4F81BD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VersionedConcierge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3F5342-97A5-469F-83AC-95633638301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5491478" y="1138800"/>
            <a:ext cx="15984" cy="4642242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C806184-1711-4E3A-AC95-171287A8E790}"/>
              </a:ext>
            </a:extLst>
          </p:cNvPr>
          <p:cNvSpPr/>
          <p:nvPr/>
        </p:nvSpPr>
        <p:spPr>
          <a:xfrm>
            <a:off x="3112711" y="858527"/>
            <a:ext cx="878029" cy="346755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:Model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4A606-30DD-4AA1-85C2-862A2333B9A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513626" y="1205282"/>
            <a:ext cx="36214" cy="457575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CDE2E3-8F09-495E-A079-CB4F483E8ECA}"/>
              </a:ext>
            </a:extLst>
          </p:cNvPr>
          <p:cNvSpPr/>
          <p:nvPr/>
        </p:nvSpPr>
        <p:spPr>
          <a:xfrm>
            <a:off x="3467593" y="1151464"/>
            <a:ext cx="187602" cy="424800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E8B84-3844-49BC-8FDE-62B87B4FBF6D}"/>
              </a:ext>
            </a:extLst>
          </p:cNvPr>
          <p:cNvCxnSpPr>
            <a:cxnSpLocks/>
          </p:cNvCxnSpPr>
          <p:nvPr/>
        </p:nvCxnSpPr>
        <p:spPr>
          <a:xfrm>
            <a:off x="2228850" y="1270836"/>
            <a:ext cx="1238743" cy="0"/>
          </a:xfrm>
          <a:prstGeom prst="straightConnector1">
            <a:avLst/>
          </a:prstGeom>
          <a:noFill/>
          <a:ln w="19050" cap="flat" cmpd="sng" algn="ctr">
            <a:solidFill>
              <a:srgbClr val="B3A2C7"/>
            </a:solidFill>
            <a:prstDash val="solid"/>
            <a:tailEnd type="arrow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2DEE58-2320-4A34-B5A6-62D5AD22AA8A}"/>
              </a:ext>
            </a:extLst>
          </p:cNvPr>
          <p:cNvSpPr/>
          <p:nvPr/>
        </p:nvSpPr>
        <p:spPr>
          <a:xfrm>
            <a:off x="1544833" y="1273009"/>
            <a:ext cx="19046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7030A0"/>
                </a:solidFill>
              </a:rPr>
              <a:t>addExpense</a:t>
            </a:r>
            <a:r>
              <a:rPr lang="en-US" sz="900" kern="0" dirty="0">
                <a:solidFill>
                  <a:srgbClr val="7030A0"/>
                </a:solidFill>
              </a:rPr>
              <a:t>(</a:t>
            </a:r>
            <a:r>
              <a:rPr lang="en-US" sz="900" kern="0" dirty="0" err="1">
                <a:solidFill>
                  <a:srgbClr val="7030A0"/>
                </a:solidFill>
              </a:rPr>
              <a:t>roomNumber</a:t>
            </a:r>
            <a:r>
              <a:rPr lang="en-US" sz="900" kern="0" dirty="0">
                <a:solidFill>
                  <a:srgbClr val="7030A0"/>
                </a:solidFill>
              </a:rPr>
              <a:t>, expense)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7F046B-C20C-4DE0-9852-EDFBB74D71EA}"/>
              </a:ext>
            </a:extLst>
          </p:cNvPr>
          <p:cNvSpPr/>
          <p:nvPr/>
        </p:nvSpPr>
        <p:spPr>
          <a:xfrm>
            <a:off x="5400286" y="1369872"/>
            <a:ext cx="203209" cy="245028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0B9309-2C53-4182-AF91-814D3964FFB1}"/>
              </a:ext>
            </a:extLst>
          </p:cNvPr>
          <p:cNvSpPr/>
          <p:nvPr/>
        </p:nvSpPr>
        <p:spPr>
          <a:xfrm>
            <a:off x="4544547" y="858522"/>
            <a:ext cx="1893860" cy="34676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VersionedConcierge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EBB798-9E3B-4931-BC69-125452D1D1C9}"/>
              </a:ext>
            </a:extLst>
          </p:cNvPr>
          <p:cNvCxnSpPr>
            <a:cxnSpLocks/>
          </p:cNvCxnSpPr>
          <p:nvPr/>
        </p:nvCxnSpPr>
        <p:spPr>
          <a:xfrm>
            <a:off x="3663207" y="1377879"/>
            <a:ext cx="1729068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C22C15-58E4-4E28-BC59-68CBB4B467C7}"/>
              </a:ext>
            </a:extLst>
          </p:cNvPr>
          <p:cNvSpPr/>
          <p:nvPr/>
        </p:nvSpPr>
        <p:spPr>
          <a:xfrm>
            <a:off x="3574378" y="1385885"/>
            <a:ext cx="19046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0070C0"/>
                </a:solidFill>
              </a:rPr>
              <a:t>addExpense</a:t>
            </a:r>
            <a:r>
              <a:rPr lang="en-US" sz="900" kern="0" dirty="0">
                <a:solidFill>
                  <a:srgbClr val="0070C0"/>
                </a:solidFill>
              </a:rPr>
              <a:t>(</a:t>
            </a:r>
            <a:r>
              <a:rPr lang="en-US" sz="900" kern="0" dirty="0" err="1">
                <a:solidFill>
                  <a:srgbClr val="0070C0"/>
                </a:solidFill>
              </a:rPr>
              <a:t>roomNumber</a:t>
            </a:r>
            <a:r>
              <a:rPr lang="en-US" sz="900" kern="0" dirty="0">
                <a:solidFill>
                  <a:srgbClr val="0070C0"/>
                </a:solidFill>
              </a:rPr>
              <a:t>, expense)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868238-5BB8-4877-A822-56483ECEEADA}"/>
              </a:ext>
            </a:extLst>
          </p:cNvPr>
          <p:cNvSpPr/>
          <p:nvPr/>
        </p:nvSpPr>
        <p:spPr>
          <a:xfrm>
            <a:off x="7736615" y="1494624"/>
            <a:ext cx="220895" cy="4621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96DA1-E9D4-4236-A103-2FFC4BF20915}"/>
              </a:ext>
            </a:extLst>
          </p:cNvPr>
          <p:cNvSpPr/>
          <p:nvPr/>
        </p:nvSpPr>
        <p:spPr>
          <a:xfrm>
            <a:off x="6888887" y="858522"/>
            <a:ext cx="189386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rooms:UniqueRoomList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9A935-F4CE-42DF-AD7C-13CF2995BB33}"/>
              </a:ext>
            </a:extLst>
          </p:cNvPr>
          <p:cNvCxnSpPr>
            <a:cxnSpLocks/>
          </p:cNvCxnSpPr>
          <p:nvPr/>
        </p:nvCxnSpPr>
        <p:spPr>
          <a:xfrm>
            <a:off x="5608575" y="1498857"/>
            <a:ext cx="2133120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FBA1880-87D2-4164-AB7A-6B10BC7244E8}"/>
              </a:ext>
            </a:extLst>
          </p:cNvPr>
          <p:cNvSpPr/>
          <p:nvPr/>
        </p:nvSpPr>
        <p:spPr>
          <a:xfrm>
            <a:off x="5976202" y="1482405"/>
            <a:ext cx="13532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getRoom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roomNumber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19A6F-2AEF-4266-955B-310155BF7D35}"/>
              </a:ext>
            </a:extLst>
          </p:cNvPr>
          <p:cNvCxnSpPr>
            <a:cxnSpLocks/>
          </p:cNvCxnSpPr>
          <p:nvPr/>
        </p:nvCxnSpPr>
        <p:spPr>
          <a:xfrm flipH="1">
            <a:off x="5597991" y="1950720"/>
            <a:ext cx="2263204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dash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2BDFC-2A8F-457E-A4D0-ABE2E3578B68}"/>
              </a:ext>
            </a:extLst>
          </p:cNvPr>
          <p:cNvSpPr/>
          <p:nvPr/>
        </p:nvSpPr>
        <p:spPr>
          <a:xfrm>
            <a:off x="6437793" y="1929445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room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518D2E-9F9E-4C8F-97D6-7077C013DBCE}"/>
              </a:ext>
            </a:extLst>
          </p:cNvPr>
          <p:cNvSpPr/>
          <p:nvPr/>
        </p:nvSpPr>
        <p:spPr>
          <a:xfrm>
            <a:off x="10088929" y="2330212"/>
            <a:ext cx="182456" cy="5196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CE9E60-62EA-4D94-8677-F3C82E823E52}"/>
              </a:ext>
            </a:extLst>
          </p:cNvPr>
          <p:cNvCxnSpPr>
            <a:cxnSpLocks/>
          </p:cNvCxnSpPr>
          <p:nvPr/>
        </p:nvCxnSpPr>
        <p:spPr>
          <a:xfrm>
            <a:off x="5603496" y="2330911"/>
            <a:ext cx="4485433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CBCF9E-87B7-41C3-B462-6A322930768A}"/>
              </a:ext>
            </a:extLst>
          </p:cNvPr>
          <p:cNvSpPr/>
          <p:nvPr/>
        </p:nvSpPr>
        <p:spPr>
          <a:xfrm>
            <a:off x="9233227" y="1797218"/>
            <a:ext cx="189386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room:Room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3E8012-A508-42C9-9112-19F2A046C39F}"/>
              </a:ext>
            </a:extLst>
          </p:cNvPr>
          <p:cNvSpPr/>
          <p:nvPr/>
        </p:nvSpPr>
        <p:spPr>
          <a:xfrm>
            <a:off x="8333069" y="2330212"/>
            <a:ext cx="12089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6">
                    <a:lumMod val="75000"/>
                  </a:schemeClr>
                </a:solidFill>
              </a:rPr>
              <a:t>addExpense</a:t>
            </a:r>
            <a:r>
              <a:rPr lang="en-US" sz="900" kern="0" dirty="0">
                <a:solidFill>
                  <a:schemeClr val="accent6">
                    <a:lumMod val="75000"/>
                  </a:schemeClr>
                </a:solidFill>
              </a:rPr>
              <a:t>(expense)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079673-0C0F-442D-BCDF-4644ED50B241}"/>
              </a:ext>
            </a:extLst>
          </p:cNvPr>
          <p:cNvCxnSpPr>
            <a:cxnSpLocks/>
          </p:cNvCxnSpPr>
          <p:nvPr/>
        </p:nvCxnSpPr>
        <p:spPr>
          <a:xfrm flipH="1">
            <a:off x="5605789" y="2844800"/>
            <a:ext cx="4478060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tailEnd type="arrow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813901A-3C85-48A8-83F7-1C43E4636157}"/>
              </a:ext>
            </a:extLst>
          </p:cNvPr>
          <p:cNvSpPr/>
          <p:nvPr/>
        </p:nvSpPr>
        <p:spPr>
          <a:xfrm>
            <a:off x="8608590" y="2848498"/>
            <a:ext cx="7649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6">
                    <a:lumMod val="75000"/>
                  </a:schemeClr>
                </a:solidFill>
              </a:rPr>
              <a:t>editedRoom</a:t>
            </a:r>
            <a:endParaRPr lang="en-US" sz="900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C2AA46-C14D-4B88-9B44-2164E2726650}"/>
              </a:ext>
            </a:extLst>
          </p:cNvPr>
          <p:cNvSpPr/>
          <p:nvPr/>
        </p:nvSpPr>
        <p:spPr>
          <a:xfrm>
            <a:off x="7734371" y="3173205"/>
            <a:ext cx="220895" cy="4621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660A96-09F5-4AB8-A882-903F9C659215}"/>
              </a:ext>
            </a:extLst>
          </p:cNvPr>
          <p:cNvCxnSpPr>
            <a:cxnSpLocks/>
          </p:cNvCxnSpPr>
          <p:nvPr/>
        </p:nvCxnSpPr>
        <p:spPr>
          <a:xfrm>
            <a:off x="5608575" y="3180337"/>
            <a:ext cx="2133120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tailEnd type="arrow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3F50F1D-C362-40E7-B976-07004EDBC098}"/>
              </a:ext>
            </a:extLst>
          </p:cNvPr>
          <p:cNvSpPr/>
          <p:nvPr/>
        </p:nvSpPr>
        <p:spPr>
          <a:xfrm>
            <a:off x="5766208" y="3163885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setRoom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(room, </a:t>
            </a:r>
            <a:r>
              <a:rPr lang="en-US" sz="900" kern="0" dirty="0" err="1">
                <a:solidFill>
                  <a:schemeClr val="accent2">
                    <a:lumMod val="75000"/>
                  </a:schemeClr>
                </a:solidFill>
              </a:rPr>
              <a:t>editedRoom</a:t>
            </a:r>
            <a:r>
              <a:rPr lang="en-US" sz="900" kern="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46FB65-F643-4493-BEA0-E1946A8218C3}"/>
              </a:ext>
            </a:extLst>
          </p:cNvPr>
          <p:cNvCxnSpPr>
            <a:cxnSpLocks/>
          </p:cNvCxnSpPr>
          <p:nvPr/>
        </p:nvCxnSpPr>
        <p:spPr>
          <a:xfrm flipH="1">
            <a:off x="5603071" y="3632200"/>
            <a:ext cx="2263204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dash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A53405-16F2-4772-9F43-31E359C69C5F}"/>
              </a:ext>
            </a:extLst>
          </p:cNvPr>
          <p:cNvCxnSpPr>
            <a:cxnSpLocks/>
          </p:cNvCxnSpPr>
          <p:nvPr/>
        </p:nvCxnSpPr>
        <p:spPr>
          <a:xfrm flipH="1">
            <a:off x="3656857" y="3816978"/>
            <a:ext cx="1743429" cy="0"/>
          </a:xfrm>
          <a:prstGeom prst="straightConnector1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dash"/>
            <a:tailEnd type="arrow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05B7E9-8098-44D8-B7D2-3B0E72A7901C}"/>
              </a:ext>
            </a:extLst>
          </p:cNvPr>
          <p:cNvCxnSpPr>
            <a:cxnSpLocks/>
          </p:cNvCxnSpPr>
          <p:nvPr/>
        </p:nvCxnSpPr>
        <p:spPr>
          <a:xfrm flipH="1">
            <a:off x="2133600" y="5391828"/>
            <a:ext cx="1328623" cy="0"/>
          </a:xfrm>
          <a:prstGeom prst="straightConnector1">
            <a:avLst/>
          </a:prstGeom>
          <a:noFill/>
          <a:ln w="19050" cap="flat" cmpd="sng" algn="ctr">
            <a:solidFill>
              <a:srgbClr val="B3A2C7"/>
            </a:solidFill>
            <a:prstDash val="dash"/>
            <a:tailEnd type="arrow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1FE87B7-5B00-44A6-BC3D-0DAB9820A625}"/>
              </a:ext>
            </a:extLst>
          </p:cNvPr>
          <p:cNvSpPr/>
          <p:nvPr/>
        </p:nvSpPr>
        <p:spPr>
          <a:xfrm>
            <a:off x="3564742" y="4398813"/>
            <a:ext cx="187602" cy="647416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86DEF3-5205-442B-A32F-3B8B7A561F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2836" y="4297493"/>
            <a:ext cx="319560" cy="108188"/>
          </a:xfrm>
          <a:prstGeom prst="bentConnector3">
            <a:avLst>
              <a:gd name="adj1" fmla="val -340"/>
            </a:avLst>
          </a:prstGeom>
          <a:noFill/>
          <a:ln w="19050" cap="flat" cmpd="sng" algn="ctr">
            <a:solidFill>
              <a:srgbClr val="B3A2C7"/>
            </a:solidFill>
            <a:prstDash val="solid"/>
            <a:tailEnd type="arrow"/>
          </a:ln>
          <a:effectLst/>
        </p:spPr>
      </p:cxnSp>
      <p:cxnSp>
        <p:nvCxnSpPr>
          <p:cNvPr id="99" name="Straight Arrow Connector 83">
            <a:extLst>
              <a:ext uri="{FF2B5EF4-FFF2-40B4-BE49-F238E27FC236}">
                <a16:creationId xmlns:a16="http://schemas.microsoft.com/office/drawing/2014/main" id="{FA52FB58-BFCA-42AA-B555-DE4FEFCA6A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5516" y="5043399"/>
            <a:ext cx="308251" cy="165357"/>
          </a:xfrm>
          <a:prstGeom prst="bentConnector3">
            <a:avLst>
              <a:gd name="adj1" fmla="val 2411"/>
            </a:avLst>
          </a:prstGeom>
          <a:noFill/>
          <a:ln w="19050" cap="flat" cmpd="sng" algn="ctr">
            <a:solidFill>
              <a:srgbClr val="B3A2C7"/>
            </a:solidFill>
            <a:prstDash val="dash"/>
            <a:tailEnd type="arrow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266455-7AB4-450F-9A2A-A0C27F3386E1}"/>
              </a:ext>
            </a:extLst>
          </p:cNvPr>
          <p:cNvCxnSpPr/>
          <p:nvPr/>
        </p:nvCxnSpPr>
        <p:spPr>
          <a:xfrm>
            <a:off x="3609321" y="4297493"/>
            <a:ext cx="469425" cy="0"/>
          </a:xfrm>
          <a:prstGeom prst="line">
            <a:avLst/>
          </a:prstGeom>
          <a:noFill/>
          <a:ln w="19050" cap="flat" cmpd="sng" algn="ctr">
            <a:solidFill>
              <a:srgbClr val="B3A2C7"/>
            </a:solidFill>
            <a:prstDash val="solid"/>
            <a:tailEnd type="none"/>
          </a:ln>
          <a:effectLst/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6825D1-C32C-4A46-A09B-9C035A083AF0}"/>
              </a:ext>
            </a:extLst>
          </p:cNvPr>
          <p:cNvSpPr/>
          <p:nvPr/>
        </p:nvSpPr>
        <p:spPr>
          <a:xfrm>
            <a:off x="3608429" y="4092690"/>
            <a:ext cx="1508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900" kern="0" dirty="0" err="1">
                <a:solidFill>
                  <a:srgbClr val="7030A0"/>
                </a:solidFill>
              </a:rPr>
              <a:t>indicateConciergeChanged</a:t>
            </a:r>
            <a:r>
              <a:rPr lang="en-US" sz="9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17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 Teo</dc:creator>
  <cp:lastModifiedBy>WZ Teo</cp:lastModifiedBy>
  <cp:revision>11</cp:revision>
  <dcterms:created xsi:type="dcterms:W3CDTF">2018-11-11T11:19:29Z</dcterms:created>
  <dcterms:modified xsi:type="dcterms:W3CDTF">2018-11-12T07:14:25Z</dcterms:modified>
</cp:coreProperties>
</file>