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8D0-3AFA-4AD0-8800-753FFE4D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D23C4-861D-4D8D-AD6D-B381A4657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54E9-716F-46FE-B26C-664F4D99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71DC-5D81-4988-A03D-9424BEDE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187A-1AB0-4463-94B1-570B3A3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6A8-D8EA-4AD0-A659-7BC7AD02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D6DA-0505-4012-B439-E8721FAB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2E35-69AF-412A-8379-434A353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5676-1AF9-4791-A78A-167F5AE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2287-4428-452B-98EA-A5C46B26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5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D322D-8800-44C6-A744-6C5B2E930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E706-59F8-47B5-B6CF-D1EF33FF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4992-009F-4ED5-AEEB-593874E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3ED1-9995-4FA8-AE79-C29FCFA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8FEF-3497-4970-BED4-BC9DDCC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78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EE52-615E-45FF-835E-D7CB338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12C-0A0A-47C0-AA19-C9C39BAC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FFF0-ADB4-42C2-B822-B321EB1A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0B90-B33F-40F2-814D-AB667767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3FA4-B9A1-4BDE-9BA4-381A234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53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109D-EB19-47EA-850B-CF06860B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6CFC-CFF7-467D-826A-C24F0D54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6464-D734-4FAB-8E59-9C54B68E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AA09-0987-4672-BF83-52E45042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7B16-5A36-4BE0-895A-42FE1F5D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5D11-D029-43AA-AC4F-A007F6DF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FE21-45E9-42B7-B852-86D6DB37B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1D93-71C6-4BAC-AD07-844FAC57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B04C-C211-47FB-9530-8E735B98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BCA5-354C-407E-B383-7EB13A6E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F20D-F582-4262-B073-38AE28DC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5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A7E7-0EBE-4F26-98C7-14E92477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632C7-E96D-4D53-9954-FFD3AFFD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B776-2773-4AC3-BCD7-B471910A9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0584-6453-4FA4-876B-87B2574D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14451-DEF4-448D-972C-2ACFFB07B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E9F89-8478-464C-AEDC-11E69DF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3D1FA-50BC-4393-89D4-35C8835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D5B74-3BDF-45EF-8226-2AC7F21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0563-BC22-41B5-9E48-297C1A24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8ADD8-3CD1-476A-8AFC-52FC284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6A25E-3902-4200-A5D0-1852FBA3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8D6A1-B912-4657-94A3-4C6E8A89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4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A1CA3-3FF0-46A8-B5AC-5E43D012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743BF-5BF1-47C9-83D9-4CC24E82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4A29-DC6D-4BEF-902C-353CD6F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38A8-9C87-4445-8994-7DB96841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F4A-98F0-4DA9-8184-10FFF73F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3CF7-48FA-47D6-AC0B-8E5AEE269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7B9E-677C-4089-8801-5B6A1C99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13D-5718-442B-A214-3FDCB8B1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84E1-998D-418A-9080-B9BAFCC0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0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065-1B22-48BD-B246-3ABF952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41F83-2373-47E8-B13A-DA62029A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BD6-BBBE-4FA2-9B4C-DDBDA7C2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A7D5-AF88-4473-9650-2AD8ABA1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A0D93-A844-479F-B782-CA0FD330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879F-352B-419C-8FCE-BC6A7EC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86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0BE76-E3E1-447B-ABFF-3A7B5A8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2B0A-899E-4C9D-A933-6B995974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1F4C-8A5C-4F58-B958-B2AFA821A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189D-E4F8-4061-918E-829FAEE4348D}" type="datetimeFigureOut">
              <a:rPr lang="en-CA" smtClean="0"/>
              <a:t>2018-11-12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884F-97B4-469F-9BBD-13A4A20A9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5C8F-AF85-455F-BC63-D8A5C51A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B798-9E72-45A4-B62E-9234A4AF02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0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971EBD3-EE8D-47C8-AED4-0FDD0A239FE6}"/>
              </a:ext>
            </a:extLst>
          </p:cNvPr>
          <p:cNvGrpSpPr/>
          <p:nvPr/>
        </p:nvGrpSpPr>
        <p:grpSpPr>
          <a:xfrm>
            <a:off x="216417" y="402705"/>
            <a:ext cx="11709952" cy="6455295"/>
            <a:chOff x="216417" y="402705"/>
            <a:chExt cx="11709952" cy="6455295"/>
          </a:xfrm>
        </p:grpSpPr>
        <p:sp>
          <p:nvSpPr>
            <p:cNvPr id="64" name="Rectangle 65">
              <a:extLst>
                <a:ext uri="{FF2B5EF4-FFF2-40B4-BE49-F238E27FC236}">
                  <a16:creationId xmlns:a16="http://schemas.microsoft.com/office/drawing/2014/main" id="{981BAB82-1001-4589-964D-BF49702CEBB9}"/>
                </a:ext>
              </a:extLst>
            </p:cNvPr>
            <p:cNvSpPr/>
            <p:nvPr/>
          </p:nvSpPr>
          <p:spPr>
            <a:xfrm>
              <a:off x="10587735" y="402706"/>
              <a:ext cx="1338634" cy="6455292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endParaRPr kumimoji="0" lang="en-SG" sz="1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879B74A6-344E-4DBE-944D-4E220E57D8EA}"/>
                </a:ext>
              </a:extLst>
            </p:cNvPr>
            <p:cNvSpPr/>
            <p:nvPr/>
          </p:nvSpPr>
          <p:spPr>
            <a:xfrm>
              <a:off x="1096140" y="402705"/>
              <a:ext cx="9373422" cy="6455293"/>
            </a:xfrm>
            <a:prstGeom prst="roundRect">
              <a:avLst>
                <a:gd name="adj" fmla="val 3484"/>
              </a:avLst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</a:t>
              </a:r>
              <a:endParaRPr kumimoji="0" lang="en-SG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2C7A738-5B1F-483B-BDAA-66B0765F4295}"/>
                </a:ext>
              </a:extLst>
            </p:cNvPr>
            <p:cNvSpPr/>
            <p:nvPr/>
          </p:nvSpPr>
          <p:spPr>
            <a:xfrm>
              <a:off x="1264066" y="82105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LogicManager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9880B5F-7560-45C1-B2C1-17E63C857667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1991880" y="1167816"/>
              <a:ext cx="1" cy="5690182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100EC7-034B-44ED-95D3-30A314619971}"/>
                </a:ext>
              </a:extLst>
            </p:cNvPr>
            <p:cNvSpPr/>
            <p:nvPr/>
          </p:nvSpPr>
          <p:spPr>
            <a:xfrm>
              <a:off x="1919869" y="1313420"/>
              <a:ext cx="155323" cy="5302816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4A945B2-3E07-4F17-8AFA-5B1C49F17C60}"/>
                </a:ext>
              </a:extLst>
            </p:cNvPr>
            <p:cNvSpPr/>
            <p:nvPr/>
          </p:nvSpPr>
          <p:spPr>
            <a:xfrm>
              <a:off x="3217499" y="719516"/>
              <a:ext cx="1084204" cy="467684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:Concierge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B55038-2481-48FF-9B70-B388FD033573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3759601" y="1187200"/>
              <a:ext cx="0" cy="5670800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F6B53FE-3030-4882-94E2-A41AFBB1FB37}"/>
                </a:ext>
              </a:extLst>
            </p:cNvPr>
            <p:cNvSpPr/>
            <p:nvPr/>
          </p:nvSpPr>
          <p:spPr>
            <a:xfrm>
              <a:off x="3664965" y="1448199"/>
              <a:ext cx="193597" cy="277138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ED5FE6-74D5-4C5F-A680-8F81AEF632FA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>
              <a:off x="7350678" y="3815771"/>
              <a:ext cx="0" cy="272790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5026850-190B-4C65-B4E6-9A79867E8B7C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8" y="1331557"/>
              <a:ext cx="11198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F6394DF-1036-40F2-AD5A-969CBDE81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2271" y="1463717"/>
              <a:ext cx="1596514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77" name="TextBox 25">
              <a:extLst>
                <a:ext uri="{FF2B5EF4-FFF2-40B4-BE49-F238E27FC236}">
                  <a16:creationId xmlns:a16="http://schemas.microsoft.com/office/drawing/2014/main" id="{F0FF6E9B-883A-4E21-82C9-0AED81BC42BD}"/>
                </a:ext>
              </a:extLst>
            </p:cNvPr>
            <p:cNvSpPr txBox="1"/>
            <p:nvPr/>
          </p:nvSpPr>
          <p:spPr>
            <a:xfrm>
              <a:off x="216417" y="1386290"/>
              <a:ext cx="16274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>
                  <a:solidFill>
                    <a:srgbClr val="0070C0"/>
                  </a:solidFill>
                  <a:latin typeface="Calibri"/>
                </a:rPr>
                <a:t>execute(“</a:t>
              </a:r>
              <a:r>
                <a:rPr lang="en-US" sz="1200" dirty="0" err="1">
                  <a:solidFill>
                    <a:srgbClr val="0070C0"/>
                  </a:solidFill>
                  <a:latin typeface="Calibri"/>
                </a:rPr>
                <a:t>checkin</a:t>
              </a:r>
              <a:r>
                <a:rPr lang="en-US" sz="1200" dirty="0">
                  <a:solidFill>
                    <a:srgbClr val="0070C0"/>
                  </a:solidFill>
                  <a:latin typeface="Calibri"/>
                </a:rPr>
                <a:t> r/001”)</a:t>
              </a:r>
            </a:p>
          </p:txBody>
        </p:sp>
        <p:sp>
          <p:nvSpPr>
            <p:cNvPr id="79" name="TextBox 28">
              <a:extLst>
                <a:ext uri="{FF2B5EF4-FFF2-40B4-BE49-F238E27FC236}">
                  <a16:creationId xmlns:a16="http://schemas.microsoft.com/office/drawing/2014/main" id="{09636C79-5867-43C4-A218-FDD025072E76}"/>
                </a:ext>
              </a:extLst>
            </p:cNvPr>
            <p:cNvSpPr txBox="1"/>
            <p:nvPr/>
          </p:nvSpPr>
          <p:spPr>
            <a:xfrm>
              <a:off x="3830986" y="4343152"/>
              <a:ext cx="185634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70C0"/>
                  </a:solidFill>
                </a:rPr>
                <a:t>execute(model, history)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A27E28D-9D5B-4965-B853-9C8A07BCC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4868" y="4214007"/>
              <a:ext cx="1630852" cy="13156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7C6D60-D92C-41B2-AFB0-CA16540F978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616236"/>
              <a:ext cx="1462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07BC61-D82F-49C5-A81F-0EC323B9F3B3}"/>
                </a:ext>
              </a:extLst>
            </p:cNvPr>
            <p:cNvSpPr/>
            <p:nvPr/>
          </p:nvSpPr>
          <p:spPr>
            <a:xfrm>
              <a:off x="10818037" y="2733551"/>
              <a:ext cx="878029" cy="22860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19050" cap="flat" cmpd="sng" algn="ctr">
              <a:solidFill>
                <a:srgbClr val="8064A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:Model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197170B-BD44-4116-9A6F-9DEAD42EF406}"/>
                </a:ext>
              </a:extLst>
            </p:cNvPr>
            <p:cNvCxnSpPr>
              <a:cxnSpLocks/>
            </p:cNvCxnSpPr>
            <p:nvPr/>
          </p:nvCxnSpPr>
          <p:spPr>
            <a:xfrm>
              <a:off x="2041286" y="4554058"/>
              <a:ext cx="526171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9371AB5-259A-423C-9715-99E2384FA7A5}"/>
                </a:ext>
              </a:extLst>
            </p:cNvPr>
            <p:cNvSpPr/>
            <p:nvPr/>
          </p:nvSpPr>
          <p:spPr>
            <a:xfrm>
              <a:off x="7296414" y="4548459"/>
              <a:ext cx="108529" cy="178166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563F0D-0174-4D5F-B142-A417B5033195}"/>
                </a:ext>
              </a:extLst>
            </p:cNvPr>
            <p:cNvCxnSpPr>
              <a:cxnSpLocks/>
              <a:stCxn id="83" idx="2"/>
              <a:endCxn id="64" idx="2"/>
            </p:cNvCxnSpPr>
            <p:nvPr/>
          </p:nvCxnSpPr>
          <p:spPr>
            <a:xfrm>
              <a:off x="11257052" y="2962151"/>
              <a:ext cx="0" cy="3895847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8064A2">
                  <a:lumMod val="60000"/>
                  <a:lumOff val="40000"/>
                </a:srgbClr>
              </a:solidFill>
              <a:prstDash val="sysDash"/>
            </a:ln>
            <a:effectLst/>
          </p:spPr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0866E4A-C6AB-4F82-AE82-8DF7CCE777D8}"/>
                </a:ext>
              </a:extLst>
            </p:cNvPr>
            <p:cNvSpPr/>
            <p:nvPr/>
          </p:nvSpPr>
          <p:spPr>
            <a:xfrm>
              <a:off x="11150530" y="4663984"/>
              <a:ext cx="223613" cy="24609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8064A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55589B2-C98F-4252-BC96-15B65FDD03ED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7411309" y="5831125"/>
              <a:ext cx="13508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30DC32A-C483-4DF2-AD5E-329251C4F776}"/>
                </a:ext>
              </a:extLst>
            </p:cNvPr>
            <p:cNvCxnSpPr>
              <a:cxnSpLocks/>
            </p:cNvCxnSpPr>
            <p:nvPr/>
          </p:nvCxnSpPr>
          <p:spPr>
            <a:xfrm>
              <a:off x="7378816" y="4910074"/>
              <a:ext cx="377171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8064A2">
                  <a:lumMod val="60000"/>
                  <a:lumOff val="40000"/>
                </a:srgbClr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9E3E12A-66C7-4D3A-9028-949AA01B951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072271" y="6330128"/>
              <a:ext cx="527840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92" name="TextBox 78">
              <a:extLst>
                <a:ext uri="{FF2B5EF4-FFF2-40B4-BE49-F238E27FC236}">
                  <a16:creationId xmlns:a16="http://schemas.microsoft.com/office/drawing/2014/main" id="{833A3D3F-7B83-48B6-86FB-86787355EAEB}"/>
                </a:ext>
              </a:extLst>
            </p:cNvPr>
            <p:cNvSpPr txBox="1"/>
            <p:nvPr/>
          </p:nvSpPr>
          <p:spPr>
            <a:xfrm>
              <a:off x="3971716" y="2086592"/>
              <a:ext cx="9685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70C0"/>
                  </a:solidFill>
                </a:rPr>
                <a:t>parse (“</a:t>
              </a:r>
              <a:r>
                <a:rPr lang="en-US" sz="1200" dirty="0" err="1">
                  <a:solidFill>
                    <a:srgbClr val="0070C0"/>
                  </a:solidFill>
                </a:rPr>
                <a:t>checkin</a:t>
              </a:r>
              <a:r>
                <a:rPr lang="en-US" sz="1200" dirty="0">
                  <a:solidFill>
                    <a:srgbClr val="0070C0"/>
                  </a:solidFill>
                </a:rPr>
                <a:t> r/001”)</a:t>
              </a:r>
            </a:p>
          </p:txBody>
        </p:sp>
        <p:sp>
          <p:nvSpPr>
            <p:cNvPr id="93" name="TextBox 79">
              <a:extLst>
                <a:ext uri="{FF2B5EF4-FFF2-40B4-BE49-F238E27FC236}">
                  <a16:creationId xmlns:a16="http://schemas.microsoft.com/office/drawing/2014/main" id="{A80DAE63-BD56-400B-AAEF-A72E13DCA2E6}"/>
                </a:ext>
              </a:extLst>
            </p:cNvPr>
            <p:cNvSpPr txBox="1"/>
            <p:nvPr/>
          </p:nvSpPr>
          <p:spPr>
            <a:xfrm>
              <a:off x="2287684" y="1516719"/>
              <a:ext cx="135472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err="1">
                  <a:solidFill>
                    <a:srgbClr val="0070C0"/>
                  </a:solidFill>
                  <a:latin typeface="Calibri"/>
                </a:rPr>
                <a:t>parseCommand</a:t>
              </a:r>
              <a:r>
                <a:rPr lang="en-US" sz="1200" dirty="0">
                  <a:solidFill>
                    <a:srgbClr val="0070C0"/>
                  </a:solidFill>
                  <a:latin typeface="Calibri"/>
                </a:rPr>
                <a:t> (“</a:t>
              </a:r>
              <a:r>
                <a:rPr lang="en-US" sz="1200" dirty="0" err="1">
                  <a:solidFill>
                    <a:srgbClr val="0070C0"/>
                  </a:solidFill>
                  <a:latin typeface="Calibri"/>
                </a:rPr>
                <a:t>checkin</a:t>
              </a:r>
              <a:r>
                <a:rPr lang="en-US" sz="1200" dirty="0">
                  <a:solidFill>
                    <a:srgbClr val="0070C0"/>
                  </a:solidFill>
                  <a:latin typeface="Calibri"/>
                </a:rPr>
                <a:t> r/001”)</a:t>
              </a:r>
            </a:p>
          </p:txBody>
        </p:sp>
        <p:sp>
          <p:nvSpPr>
            <p:cNvPr id="94" name="TextBox 81">
              <a:extLst>
                <a:ext uri="{FF2B5EF4-FFF2-40B4-BE49-F238E27FC236}">
                  <a16:creationId xmlns:a16="http://schemas.microsoft.com/office/drawing/2014/main" id="{5A95D022-86A9-4DB6-989B-CD0D2326FBC6}"/>
                </a:ext>
              </a:extLst>
            </p:cNvPr>
            <p:cNvSpPr txBox="1"/>
            <p:nvPr/>
          </p:nvSpPr>
          <p:spPr>
            <a:xfrm>
              <a:off x="4628071" y="6080621"/>
              <a:ext cx="62121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95" name="TextBox 82">
              <a:extLst>
                <a:ext uri="{FF2B5EF4-FFF2-40B4-BE49-F238E27FC236}">
                  <a16:creationId xmlns:a16="http://schemas.microsoft.com/office/drawing/2014/main" id="{6E6C72C1-2A85-4117-9A92-8764CF1558EC}"/>
                </a:ext>
              </a:extLst>
            </p:cNvPr>
            <p:cNvSpPr txBox="1"/>
            <p:nvPr/>
          </p:nvSpPr>
          <p:spPr>
            <a:xfrm>
              <a:off x="1188536" y="6383587"/>
              <a:ext cx="762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70C0"/>
                  </a:solidFill>
                </a:rPr>
                <a:t>result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FC81CB7-AE6F-472F-AE42-BA21CE2CE9B3}"/>
                </a:ext>
              </a:extLst>
            </p:cNvPr>
            <p:cNvSpPr/>
            <p:nvPr/>
          </p:nvSpPr>
          <p:spPr>
            <a:xfrm>
              <a:off x="8762181" y="5634989"/>
              <a:ext cx="1650407" cy="39227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result:CommandResult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6FE5B3C-B09D-4D99-8262-2EA9ECCC0DD0}"/>
                </a:ext>
              </a:extLst>
            </p:cNvPr>
            <p:cNvSpPr/>
            <p:nvPr/>
          </p:nvSpPr>
          <p:spPr>
            <a:xfrm>
              <a:off x="9511183" y="6027260"/>
              <a:ext cx="156691" cy="191486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EB9750-1AC7-4F87-A6C4-53960434793F}"/>
                </a:ext>
              </a:extLst>
            </p:cNvPr>
            <p:cNvCxnSpPr>
              <a:cxnSpLocks/>
            </p:cNvCxnSpPr>
            <p:nvPr/>
          </p:nvCxnSpPr>
          <p:spPr>
            <a:xfrm>
              <a:off x="7411309" y="6218746"/>
              <a:ext cx="209987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99" name="TextBox 92">
              <a:extLst>
                <a:ext uri="{FF2B5EF4-FFF2-40B4-BE49-F238E27FC236}">
                  <a16:creationId xmlns:a16="http://schemas.microsoft.com/office/drawing/2014/main" id="{26E0DD1F-50B8-4D60-917E-2FE734C61539}"/>
                </a:ext>
              </a:extLst>
            </p:cNvPr>
            <p:cNvSpPr txBox="1"/>
            <p:nvPr/>
          </p:nvSpPr>
          <p:spPr>
            <a:xfrm>
              <a:off x="2831496" y="3994027"/>
              <a:ext cx="22034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0537D95-9671-4F7A-8E65-056058AEF6D8}"/>
                </a:ext>
              </a:extLst>
            </p:cNvPr>
            <p:cNvSpPr/>
            <p:nvPr/>
          </p:nvSpPr>
          <p:spPr>
            <a:xfrm>
              <a:off x="4400191" y="1313420"/>
              <a:ext cx="1384660" cy="432035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CheckinCommand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Parser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394C6AD-474C-4ED5-AED6-E932D8530DA6}"/>
                </a:ext>
              </a:extLst>
            </p:cNvPr>
            <p:cNvCxnSpPr>
              <a:cxnSpLocks/>
            </p:cNvCxnSpPr>
            <p:nvPr/>
          </p:nvCxnSpPr>
          <p:spPr>
            <a:xfrm>
              <a:off x="3863001" y="2100147"/>
              <a:ext cx="117631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277EA34-6AB7-493C-B78F-200C67891CCB}"/>
                </a:ext>
              </a:extLst>
            </p:cNvPr>
            <p:cNvSpPr/>
            <p:nvPr/>
          </p:nvSpPr>
          <p:spPr>
            <a:xfrm>
              <a:off x="5031262" y="1744242"/>
              <a:ext cx="205843" cy="12316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F2C66A1-5DEA-42F9-8B32-2FB7439DC7AC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08" y="1736381"/>
              <a:ext cx="0" cy="2505924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2E176A-D3F7-48AC-9794-C3D06803C479}"/>
                </a:ext>
              </a:extLst>
            </p:cNvPr>
            <p:cNvSpPr/>
            <p:nvPr/>
          </p:nvSpPr>
          <p:spPr>
            <a:xfrm>
              <a:off x="5039613" y="2100148"/>
              <a:ext cx="192050" cy="185712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CD9D7CC-B0BA-443F-9BC6-7929132F45DF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40" y="3960755"/>
              <a:ext cx="1165315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1DCC3AA-8FF1-4AD0-8FC5-E8521C164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021" y="1583981"/>
              <a:ext cx="541193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59B27B4-7A35-415B-B3BB-F6100B86FEDC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39" y="1859545"/>
              <a:ext cx="115284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A39474E-F597-4E14-95A8-87E16492EE8F}"/>
                </a:ext>
              </a:extLst>
            </p:cNvPr>
            <p:cNvSpPr/>
            <p:nvPr/>
          </p:nvSpPr>
          <p:spPr>
            <a:xfrm>
              <a:off x="6939340" y="3332668"/>
              <a:ext cx="850026" cy="33550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c:CheckinCommand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DDA8590-D36F-4FBD-868D-D18A142A6461}"/>
                </a:ext>
              </a:extLst>
            </p:cNvPr>
            <p:cNvSpPr/>
            <p:nvPr/>
          </p:nvSpPr>
          <p:spPr>
            <a:xfrm>
              <a:off x="7290909" y="3667641"/>
              <a:ext cx="119538" cy="14813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64F3666-358B-4E3C-8BA7-F4A36DAA2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353" y="4659298"/>
              <a:ext cx="3786177" cy="17274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9D9E9E0-6F9C-489E-BED1-EEBD1F163A1E}"/>
                </a:ext>
              </a:extLst>
            </p:cNvPr>
            <p:cNvCxnSpPr>
              <a:cxnSpLocks/>
            </p:cNvCxnSpPr>
            <p:nvPr/>
          </p:nvCxnSpPr>
          <p:spPr>
            <a:xfrm>
              <a:off x="5255974" y="2993310"/>
              <a:ext cx="1159149" cy="12496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842AAA-95BA-4432-83BB-32F6801BEA9C}"/>
                </a:ext>
              </a:extLst>
            </p:cNvPr>
            <p:cNvSpPr/>
            <p:nvPr/>
          </p:nvSpPr>
          <p:spPr>
            <a:xfrm>
              <a:off x="8269023" y="4401949"/>
              <a:ext cx="20419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en-US" sz="1200" kern="0" dirty="0" err="1">
                  <a:solidFill>
                    <a:srgbClr val="7030A0"/>
                  </a:solidFill>
                </a:rPr>
                <a:t>checkInRoom</a:t>
              </a:r>
              <a:r>
                <a:rPr lang="en-US" sz="1200" kern="0" dirty="0">
                  <a:solidFill>
                    <a:srgbClr val="7030A0"/>
                  </a:solidFill>
                </a:rPr>
                <a:t>(</a:t>
              </a:r>
              <a:r>
                <a:rPr lang="en-US" sz="1200" kern="0" dirty="0" err="1">
                  <a:solidFill>
                    <a:srgbClr val="7030A0"/>
                  </a:solidFill>
                </a:rPr>
                <a:t>roomNumber</a:t>
              </a:r>
              <a:r>
                <a:rPr lang="en-US" sz="1200" kern="0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3B926E-B5C4-4A19-99DB-83BA40AED299}"/>
                </a:ext>
              </a:extLst>
            </p:cNvPr>
            <p:cNvCxnSpPr>
              <a:cxnSpLocks/>
            </p:cNvCxnSpPr>
            <p:nvPr/>
          </p:nvCxnSpPr>
          <p:spPr>
            <a:xfrm>
              <a:off x="5256689" y="2455924"/>
              <a:ext cx="116629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462519-EB25-48D9-B616-1A52F8B50062}"/>
                </a:ext>
              </a:extLst>
            </p:cNvPr>
            <p:cNvSpPr/>
            <p:nvPr/>
          </p:nvSpPr>
          <p:spPr>
            <a:xfrm>
              <a:off x="6077514" y="1796951"/>
              <a:ext cx="850026" cy="335501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 err="1">
                  <a:solidFill>
                    <a:prstClr val="white"/>
                  </a:solidFill>
                  <a:latin typeface="Calibri"/>
                </a:rPr>
                <a:t>ParserUtil</a:t>
              </a: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CF33BF7-A73A-479D-8BA3-A6B42BE5E16C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6502527" y="2132452"/>
              <a:ext cx="0" cy="4725546"/>
            </a:xfrm>
            <a:prstGeom prst="lin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0070C0"/>
              </a:solidFill>
              <a:prstDash val="sysDash"/>
            </a:ln>
            <a:effectLst/>
          </p:spPr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96793E3-8D8E-4698-A5FB-86E9EC1E4B4D}"/>
                </a:ext>
              </a:extLst>
            </p:cNvPr>
            <p:cNvSpPr/>
            <p:nvPr/>
          </p:nvSpPr>
          <p:spPr>
            <a:xfrm>
              <a:off x="6422985" y="2433481"/>
              <a:ext cx="159085" cy="57844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TextBox 78">
              <a:extLst>
                <a:ext uri="{FF2B5EF4-FFF2-40B4-BE49-F238E27FC236}">
                  <a16:creationId xmlns:a16="http://schemas.microsoft.com/office/drawing/2014/main" id="{B6F1DA2B-9321-41AD-9DCB-0A4537667BBE}"/>
                </a:ext>
              </a:extLst>
            </p:cNvPr>
            <p:cNvSpPr txBox="1"/>
            <p:nvPr/>
          </p:nvSpPr>
          <p:spPr>
            <a:xfrm>
              <a:off x="5343930" y="2075371"/>
              <a:ext cx="101011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err="1">
                  <a:solidFill>
                    <a:srgbClr val="0070C0"/>
                  </a:solidFill>
                </a:rPr>
                <a:t>parseRoom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Number(“001”)</a:t>
              </a:r>
            </a:p>
          </p:txBody>
        </p:sp>
        <p:sp>
          <p:nvSpPr>
            <p:cNvPr id="118" name="TextBox 78">
              <a:extLst>
                <a:ext uri="{FF2B5EF4-FFF2-40B4-BE49-F238E27FC236}">
                  <a16:creationId xmlns:a16="http://schemas.microsoft.com/office/drawing/2014/main" id="{C9DD1A44-97B5-4C34-9038-720CB09FE5F2}"/>
                </a:ext>
              </a:extLst>
            </p:cNvPr>
            <p:cNvSpPr txBox="1"/>
            <p:nvPr/>
          </p:nvSpPr>
          <p:spPr>
            <a:xfrm>
              <a:off x="5459692" y="2744583"/>
              <a:ext cx="10101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err="1">
                  <a:solidFill>
                    <a:srgbClr val="0070C0"/>
                  </a:solidFill>
                </a:rPr>
                <a:t>roomNumber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8D095DC-BA94-40E6-B3AC-06A3070F7A4C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87" y="3509118"/>
              <a:ext cx="167825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0" name="TextBox 78">
              <a:extLst>
                <a:ext uri="{FF2B5EF4-FFF2-40B4-BE49-F238E27FC236}">
                  <a16:creationId xmlns:a16="http://schemas.microsoft.com/office/drawing/2014/main" id="{FDCB0B9D-8CB3-4187-8F37-C16B01886384}"/>
                </a:ext>
              </a:extLst>
            </p:cNvPr>
            <p:cNvSpPr txBox="1"/>
            <p:nvPr/>
          </p:nvSpPr>
          <p:spPr>
            <a:xfrm>
              <a:off x="5367518" y="3117165"/>
              <a:ext cx="152934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70C0"/>
                  </a:solidFill>
                </a:rPr>
                <a:t>new </a:t>
              </a:r>
              <a:r>
                <a:rPr lang="en-US" sz="1200" dirty="0" err="1">
                  <a:solidFill>
                    <a:srgbClr val="0070C0"/>
                  </a:solidFill>
                </a:rPr>
                <a:t>CheckInCommand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(</a:t>
              </a:r>
              <a:r>
                <a:rPr lang="en-US" sz="1200" dirty="0" err="1">
                  <a:solidFill>
                    <a:srgbClr val="0070C0"/>
                  </a:solidFill>
                </a:rPr>
                <a:t>roomNumber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CC4FD6-894B-4636-8DC7-47D11A39B95D}"/>
                </a:ext>
              </a:extLst>
            </p:cNvPr>
            <p:cNvSpPr txBox="1"/>
            <p:nvPr/>
          </p:nvSpPr>
          <p:spPr>
            <a:xfrm>
              <a:off x="5000129" y="4076510"/>
              <a:ext cx="268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X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8587165-F1D8-4468-99E4-BFE2508020E9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87" y="3815771"/>
              <a:ext cx="2053710" cy="5598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6B2FE06F-7EE6-459E-99AB-6EA325473694}"/>
                </a:ext>
              </a:extLst>
            </p:cNvPr>
            <p:cNvSpPr/>
            <p:nvPr/>
          </p:nvSpPr>
          <p:spPr>
            <a:xfrm>
              <a:off x="5951123" y="747769"/>
              <a:ext cx="1339786" cy="391269"/>
            </a:xfrm>
            <a:prstGeom prst="foldedCorner">
              <a:avLst>
                <a:gd name="adj" fmla="val 305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CA" sz="1200" dirty="0">
                  <a:solidFill>
                    <a:sysClr val="windowText" lastClr="000000"/>
                  </a:solidFill>
                </a:rPr>
                <a:t>Static method call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3BB2566-16AA-46A3-BFB1-40F934BFEA4B}"/>
                </a:ext>
              </a:extLst>
            </p:cNvPr>
            <p:cNvCxnSpPr>
              <a:cxnSpLocks/>
              <a:stCxn id="116" idx="0"/>
              <a:endCxn id="48" idx="2"/>
            </p:cNvCxnSpPr>
            <p:nvPr/>
          </p:nvCxnSpPr>
          <p:spPr>
            <a:xfrm rot="5400000" flipH="1" flipV="1">
              <a:off x="5766834" y="1221190"/>
              <a:ext cx="936333" cy="77203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A924A7A-B6FC-40C1-B18B-560654DD558B}"/>
                </a:ext>
              </a:extLst>
            </p:cNvPr>
            <p:cNvSpPr/>
            <p:nvPr/>
          </p:nvSpPr>
          <p:spPr>
            <a:xfrm>
              <a:off x="11150530" y="5209531"/>
              <a:ext cx="223613" cy="24609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8064A2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A579B72-D576-4410-8B41-50031CF09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529" y="5209530"/>
              <a:ext cx="3769001" cy="37839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B43C3D2-6702-4F65-8A51-A11BCAEAD516}"/>
                </a:ext>
              </a:extLst>
            </p:cNvPr>
            <p:cNvCxnSpPr>
              <a:cxnSpLocks/>
            </p:cNvCxnSpPr>
            <p:nvPr/>
          </p:nvCxnSpPr>
          <p:spPr>
            <a:xfrm>
              <a:off x="7385640" y="5455621"/>
              <a:ext cx="376489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8064A2">
                  <a:lumMod val="60000"/>
                  <a:lumOff val="40000"/>
                </a:srgbClr>
              </a:solidFill>
              <a:prstDash val="sysDash"/>
              <a:headEnd type="arrow" w="med" len="med"/>
              <a:tailEnd type="none" w="med" len="med"/>
            </a:ln>
            <a:effectLst/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3E518E3-7E23-4D67-A225-4A7A8FFDE328}"/>
                </a:ext>
              </a:extLst>
            </p:cNvPr>
            <p:cNvSpPr/>
            <p:nvPr/>
          </p:nvSpPr>
          <p:spPr>
            <a:xfrm>
              <a:off x="8202127" y="4975056"/>
              <a:ext cx="20419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en-US" sz="1200" kern="0" dirty="0" err="1">
                  <a:solidFill>
                    <a:srgbClr val="7030A0"/>
                  </a:solidFill>
                </a:rPr>
                <a:t>commitConcierge</a:t>
              </a:r>
              <a:r>
                <a:rPr lang="en-US" sz="1200" kern="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2025E3D-ED1F-4645-9613-4784B44BC436}"/>
                </a:ext>
              </a:extLst>
            </p:cNvPr>
            <p:cNvSpPr txBox="1"/>
            <p:nvPr/>
          </p:nvSpPr>
          <p:spPr>
            <a:xfrm>
              <a:off x="7216638" y="6394970"/>
              <a:ext cx="268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83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Yong Soon</dc:creator>
  <cp:lastModifiedBy>Chew Yong Soon</cp:lastModifiedBy>
  <cp:revision>17</cp:revision>
  <dcterms:created xsi:type="dcterms:W3CDTF">2018-10-25T12:38:30Z</dcterms:created>
  <dcterms:modified xsi:type="dcterms:W3CDTF">2018-11-12T13:48:05Z</dcterms:modified>
</cp:coreProperties>
</file>