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476" y="-6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VersionedConcierge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UniqueGuestList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Guest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ReadOnlyConcierge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Concierge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WZ Teo</cp:lastModifiedBy>
  <cp:revision>84</cp:revision>
  <dcterms:created xsi:type="dcterms:W3CDTF">2016-07-22T14:33:02Z</dcterms:created>
  <dcterms:modified xsi:type="dcterms:W3CDTF">2018-11-11T10:48:31Z</dcterms:modified>
</cp:coreProperties>
</file>