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76" y="-9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65">
            <a:extLst>
              <a:ext uri="{FF2B5EF4-FFF2-40B4-BE49-F238E27FC236}">
                <a16:creationId xmlns:a16="http://schemas.microsoft.com/office/drawing/2014/main" id="{A5EA9E79-EF11-4483-8639-335C33DD197D}"/>
              </a:ext>
            </a:extLst>
          </p:cNvPr>
          <p:cNvSpPr/>
          <p:nvPr/>
        </p:nvSpPr>
        <p:spPr>
          <a:xfrm>
            <a:off x="609600" y="1650160"/>
            <a:ext cx="8153399" cy="42877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24289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08657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16200000" flipH="1">
            <a:off x="3553515" y="2019907"/>
            <a:ext cx="1205741" cy="4801821"/>
          </a:xfrm>
          <a:prstGeom prst="bentConnector3">
            <a:avLst>
              <a:gd name="adj1" fmla="val 11895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03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74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56937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57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97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20889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72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VersionedConcierge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171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35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29776" y="467422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UniqueGuestList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872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203203" y="467692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Guest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595877" y="4760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31925" y="4847603"/>
            <a:ext cx="371278" cy="270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01923" y="4364990"/>
            <a:ext cx="101298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931473" y="474895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167521" y="4507573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01923" y="4687968"/>
            <a:ext cx="101298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167521" y="4830860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01923" y="5010946"/>
            <a:ext cx="101298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167521" y="4835643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100720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109408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8080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ReadOnlyConcierge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66909" y="526498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6636" y="544632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94229" y="4437299"/>
            <a:ext cx="2038306" cy="32650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195309" y="4623493"/>
            <a:ext cx="172052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11052" y="47053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20503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54179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96852" y="50291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601923" y="5333923"/>
            <a:ext cx="101298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>
            <a:off x="7167521" y="4835643"/>
            <a:ext cx="434402" cy="6411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395709" y="553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717290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Concierge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221618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445398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78">
            <a:extLst>
              <a:ext uri="{FF2B5EF4-FFF2-40B4-BE49-F238E27FC236}">
                <a16:creationId xmlns:a16="http://schemas.microsoft.com/office/drawing/2014/main" id="{430BFC8B-DA02-416F-846F-44F3E7081AD4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4108129" y="3007222"/>
            <a:ext cx="321647" cy="1840381"/>
          </a:xfrm>
          <a:prstGeom prst="bentConnector3">
            <a:avLst>
              <a:gd name="adj1" fmla="val 1841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435B58AE-877E-4647-AC46-F762A7D245DD}"/>
              </a:ext>
            </a:extLst>
          </p:cNvPr>
          <p:cNvSpPr/>
          <p:nvPr/>
        </p:nvSpPr>
        <p:spPr>
          <a:xfrm>
            <a:off x="4429775" y="329274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UniqueRoomList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7" name="Elbow Connector 78">
            <a:extLst>
              <a:ext uri="{FF2B5EF4-FFF2-40B4-BE49-F238E27FC236}">
                <a16:creationId xmlns:a16="http://schemas.microsoft.com/office/drawing/2014/main" id="{3D132F78-E7CB-4BEE-B43A-010D1F69DB18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>
            <a:off x="4108129" y="3007222"/>
            <a:ext cx="321646" cy="458900"/>
          </a:xfrm>
          <a:prstGeom prst="bentConnector3">
            <a:avLst>
              <a:gd name="adj1" fmla="val 1922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2BC98B3-5047-49C1-AC64-D3764A244BA4}"/>
              </a:ext>
            </a:extLst>
          </p:cNvPr>
          <p:cNvSpPr txBox="1"/>
          <p:nvPr/>
        </p:nvSpPr>
        <p:spPr>
          <a:xfrm>
            <a:off x="4191076" y="3241558"/>
            <a:ext cx="172052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EF7296E9-9601-4FC3-BD9A-CC815C4EC065}"/>
              </a:ext>
            </a:extLst>
          </p:cNvPr>
          <p:cNvSpPr/>
          <p:nvPr/>
        </p:nvSpPr>
        <p:spPr>
          <a:xfrm>
            <a:off x="6203203" y="328378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Room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EB155D0C-8260-42F1-9367-64E9922424D9}"/>
              </a:ext>
            </a:extLst>
          </p:cNvPr>
          <p:cNvSpPr/>
          <p:nvPr/>
        </p:nvSpPr>
        <p:spPr>
          <a:xfrm>
            <a:off x="5598281" y="337626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4" name="Elbow Connector 63">
            <a:extLst>
              <a:ext uri="{FF2B5EF4-FFF2-40B4-BE49-F238E27FC236}">
                <a16:creationId xmlns:a16="http://schemas.microsoft.com/office/drawing/2014/main" id="{CC16F32B-95A9-4A39-BA3C-76BC3C3902D1}"/>
              </a:ext>
            </a:extLst>
          </p:cNvPr>
          <p:cNvCxnSpPr>
            <a:stCxn id="73" idx="3"/>
            <a:endCxn id="72" idx="1"/>
          </p:cNvCxnSpPr>
          <p:nvPr/>
        </p:nvCxnSpPr>
        <p:spPr>
          <a:xfrm flipV="1">
            <a:off x="5834329" y="3457169"/>
            <a:ext cx="368874" cy="57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F0DF3C6-FD1F-4BB3-9B56-529011DEF4B5}"/>
              </a:ext>
            </a:extLst>
          </p:cNvPr>
          <p:cNvSpPr txBox="1"/>
          <p:nvPr/>
        </p:nvSpPr>
        <p:spPr>
          <a:xfrm>
            <a:off x="5911052" y="32950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FE16C8D3-2675-4408-9A14-D2984577EEDF}"/>
              </a:ext>
            </a:extLst>
          </p:cNvPr>
          <p:cNvSpPr/>
          <p:nvPr/>
        </p:nvSpPr>
        <p:spPr>
          <a:xfrm>
            <a:off x="7601923" y="2993390"/>
            <a:ext cx="10129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Capacity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74C35927-F8D9-4B5A-B7ED-AF86431BED91}"/>
              </a:ext>
            </a:extLst>
          </p:cNvPr>
          <p:cNvSpPr/>
          <p:nvPr/>
        </p:nvSpPr>
        <p:spPr>
          <a:xfrm>
            <a:off x="6931473" y="337735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78">
            <a:extLst>
              <a:ext uri="{FF2B5EF4-FFF2-40B4-BE49-F238E27FC236}">
                <a16:creationId xmlns:a16="http://schemas.microsoft.com/office/drawing/2014/main" id="{E6597AD5-33F8-46B5-A25D-2666B9A65A25}"/>
              </a:ext>
            </a:extLst>
          </p:cNvPr>
          <p:cNvCxnSpPr>
            <a:cxnSpLocks/>
          </p:cNvCxnSpPr>
          <p:nvPr/>
        </p:nvCxnSpPr>
        <p:spPr>
          <a:xfrm flipV="1">
            <a:off x="7167521" y="3135973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CF32A7D2-6385-4297-ACE7-449811E6D213}"/>
              </a:ext>
            </a:extLst>
          </p:cNvPr>
          <p:cNvSpPr/>
          <p:nvPr/>
        </p:nvSpPr>
        <p:spPr>
          <a:xfrm>
            <a:off x="7601922" y="3316368"/>
            <a:ext cx="10129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Elbow Connector 80">
            <a:extLst>
              <a:ext uri="{FF2B5EF4-FFF2-40B4-BE49-F238E27FC236}">
                <a16:creationId xmlns:a16="http://schemas.microsoft.com/office/drawing/2014/main" id="{D56FBDC8-3E1D-4A86-9AD2-3AE3C20CED5E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 flipV="1">
            <a:off x="7167521" y="3459260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49A49450-8F2B-406F-9257-8B2F08A5C854}"/>
              </a:ext>
            </a:extLst>
          </p:cNvPr>
          <p:cNvSpPr/>
          <p:nvPr/>
        </p:nvSpPr>
        <p:spPr>
          <a:xfrm>
            <a:off x="7601923" y="3639346"/>
            <a:ext cx="101298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Bookings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Elbow Connector 83">
            <a:extLst>
              <a:ext uri="{FF2B5EF4-FFF2-40B4-BE49-F238E27FC236}">
                <a16:creationId xmlns:a16="http://schemas.microsoft.com/office/drawing/2014/main" id="{E7833904-D6A6-4F98-ABB1-9712D08D89C3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7167521" y="3464043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>
            <a:extLst>
              <a:ext uri="{FF2B5EF4-FFF2-40B4-BE49-F238E27FC236}">
                <a16:creationId xmlns:a16="http://schemas.microsoft.com/office/drawing/2014/main" id="{4512DC5C-0712-4B83-BE68-110ED7A91C0B}"/>
              </a:ext>
            </a:extLst>
          </p:cNvPr>
          <p:cNvSpPr/>
          <p:nvPr/>
        </p:nvSpPr>
        <p:spPr>
          <a:xfrm>
            <a:off x="7601923" y="3962323"/>
            <a:ext cx="101298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78">
            <a:extLst>
              <a:ext uri="{FF2B5EF4-FFF2-40B4-BE49-F238E27FC236}">
                <a16:creationId xmlns:a16="http://schemas.microsoft.com/office/drawing/2014/main" id="{9411D080-8BCA-4DCA-94CC-77F4C165A885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>
            <a:off x="7167521" y="3464043"/>
            <a:ext cx="434402" cy="6411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A18F87E-1E66-42EF-85F3-83C7FE4E23EA}"/>
              </a:ext>
            </a:extLst>
          </p:cNvPr>
          <p:cNvSpPr txBox="1"/>
          <p:nvPr/>
        </p:nvSpPr>
        <p:spPr>
          <a:xfrm>
            <a:off x="7395709" y="41719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D5F6FC03-CEEB-4324-80FE-FF5134AB0573}"/>
              </a:ext>
            </a:extLst>
          </p:cNvPr>
          <p:cNvSpPr/>
          <p:nvPr/>
        </p:nvSpPr>
        <p:spPr>
          <a:xfrm>
            <a:off x="7601923" y="2667000"/>
            <a:ext cx="10129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RoomNumber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78">
            <a:extLst>
              <a:ext uri="{FF2B5EF4-FFF2-40B4-BE49-F238E27FC236}">
                <a16:creationId xmlns:a16="http://schemas.microsoft.com/office/drawing/2014/main" id="{4BF1364D-C4A0-4FAF-B3B4-3B790D150AE4}"/>
              </a:ext>
            </a:extLst>
          </p:cNvPr>
          <p:cNvCxnSpPr>
            <a:cxnSpLocks/>
            <a:stCxn id="87" idx="3"/>
            <a:endCxn id="96" idx="1"/>
          </p:cNvCxnSpPr>
          <p:nvPr/>
        </p:nvCxnSpPr>
        <p:spPr>
          <a:xfrm flipV="1">
            <a:off x="7167521" y="2809892"/>
            <a:ext cx="434402" cy="65415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106">
            <a:extLst>
              <a:ext uri="{FF2B5EF4-FFF2-40B4-BE49-F238E27FC236}">
                <a16:creationId xmlns:a16="http://schemas.microsoft.com/office/drawing/2014/main" id="{64D92EA3-2905-4CEA-A2FC-4DDF7BE1B4DF}"/>
              </a:ext>
            </a:extLst>
          </p:cNvPr>
          <p:cNvCxnSpPr>
            <a:cxnSpLocks/>
            <a:stCxn id="9" idx="1"/>
            <a:endCxn id="72" idx="2"/>
          </p:cNvCxnSpPr>
          <p:nvPr/>
        </p:nvCxnSpPr>
        <p:spPr>
          <a:xfrm rot="5400000" flipH="1" flipV="1">
            <a:off x="4062685" y="1323338"/>
            <a:ext cx="187399" cy="4801821"/>
          </a:xfrm>
          <a:prstGeom prst="bentConnector3">
            <a:avLst>
              <a:gd name="adj1" fmla="val -12901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605C440-E344-4ABF-935F-7C8D210ED567}"/>
              </a:ext>
            </a:extLst>
          </p:cNvPr>
          <p:cNvSpPr txBox="1"/>
          <p:nvPr/>
        </p:nvSpPr>
        <p:spPr>
          <a:xfrm>
            <a:off x="6596852" y="36647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87B232-E16E-4187-B320-EB70E94A019F}"/>
              </a:ext>
            </a:extLst>
          </p:cNvPr>
          <p:cNvSpPr txBox="1"/>
          <p:nvPr/>
        </p:nvSpPr>
        <p:spPr>
          <a:xfrm>
            <a:off x="5566909" y="40817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B4857E6A-87B1-4B4B-BB2B-18BE749F0684}"/>
              </a:ext>
            </a:extLst>
          </p:cNvPr>
          <p:cNvSpPr/>
          <p:nvPr/>
        </p:nvSpPr>
        <p:spPr>
          <a:xfrm>
            <a:off x="4429774" y="2832475"/>
            <a:ext cx="6609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405100-F6D6-4434-9C19-B55DEFDFC76B}"/>
              </a:ext>
            </a:extLst>
          </p:cNvPr>
          <p:cNvSpPr txBox="1"/>
          <p:nvPr/>
        </p:nvSpPr>
        <p:spPr>
          <a:xfrm>
            <a:off x="4195309" y="2789353"/>
            <a:ext cx="172052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06AB0EEA-2C5B-40F0-8189-2F66279696D2}"/>
              </a:ext>
            </a:extLst>
          </p:cNvPr>
          <p:cNvSpPr/>
          <p:nvPr/>
        </p:nvSpPr>
        <p:spPr>
          <a:xfrm>
            <a:off x="5884103" y="2815933"/>
            <a:ext cx="10315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ExpenseType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3B51AC70-5C28-4069-B64C-B997DE624C99}"/>
              </a:ext>
            </a:extLst>
          </p:cNvPr>
          <p:cNvSpPr/>
          <p:nvPr/>
        </p:nvSpPr>
        <p:spPr>
          <a:xfrm>
            <a:off x="5096945" y="290841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9" name="Elbow Connector 63">
            <a:extLst>
              <a:ext uri="{FF2B5EF4-FFF2-40B4-BE49-F238E27FC236}">
                <a16:creationId xmlns:a16="http://schemas.microsoft.com/office/drawing/2014/main" id="{82B54C10-0851-48E9-BD96-66706598B37B}"/>
              </a:ext>
            </a:extLst>
          </p:cNvPr>
          <p:cNvCxnSpPr>
            <a:cxnSpLocks/>
            <a:stCxn id="108" idx="3"/>
            <a:endCxn id="106" idx="1"/>
          </p:cNvCxnSpPr>
          <p:nvPr/>
        </p:nvCxnSpPr>
        <p:spPr>
          <a:xfrm flipV="1">
            <a:off x="5332993" y="2989313"/>
            <a:ext cx="551110" cy="57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3798FEC-E834-4C0A-A861-9369A851AEB1}"/>
              </a:ext>
            </a:extLst>
          </p:cNvPr>
          <p:cNvSpPr txBox="1"/>
          <p:nvPr/>
        </p:nvSpPr>
        <p:spPr>
          <a:xfrm>
            <a:off x="5643464" y="28165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78">
            <a:extLst>
              <a:ext uri="{FF2B5EF4-FFF2-40B4-BE49-F238E27FC236}">
                <a16:creationId xmlns:a16="http://schemas.microsoft.com/office/drawing/2014/main" id="{A04BC9A8-415C-41D7-90CC-956F84B0921E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4108129" y="3002989"/>
            <a:ext cx="321645" cy="286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82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46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WZ Teo</cp:lastModifiedBy>
  <cp:revision>88</cp:revision>
  <dcterms:created xsi:type="dcterms:W3CDTF">2016-07-22T14:33:02Z</dcterms:created>
  <dcterms:modified xsi:type="dcterms:W3CDTF">2018-11-11T10:43:45Z</dcterms:modified>
</cp:coreProperties>
</file>