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47584" y="822352"/>
            <a:ext cx="9059840" cy="381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05792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784025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74447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15156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263838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034222" y="4777881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93885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21739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Concierge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32487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36010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232101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245627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1872072" y="1344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324381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55938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2709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0998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15525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13619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20047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14830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414830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356359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356359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564906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818962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787836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702830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413619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392672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443122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225704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293313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73596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602960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639370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733348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385595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603632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487971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488394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488817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489240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526272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641317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722511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35C190-5C02-4BCD-B5B8-2627B7E72D9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465000" y="576208"/>
            <a:ext cx="5374" cy="611236"/>
          </a:xfrm>
          <a:prstGeom prst="line">
            <a:avLst/>
          </a:prstGeom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AD3B72-BF4D-488F-8738-C7594EE0A67F}"/>
              </a:ext>
            </a:extLst>
          </p:cNvPr>
          <p:cNvSpPr txBox="1"/>
          <p:nvPr/>
        </p:nvSpPr>
        <p:spPr>
          <a:xfrm>
            <a:off x="2505442" y="997075"/>
            <a:ext cx="104369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accent3"/>
                </a:solidFill>
              </a:rPr>
              <a:t>1</a:t>
            </a:r>
            <a:endParaRPr lang="en-SG" sz="1100" dirty="0">
              <a:solidFill>
                <a:schemeClr val="accent3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7988ABAB-1388-422E-B69C-8E259078E405}"/>
              </a:ext>
            </a:extLst>
          </p:cNvPr>
          <p:cNvSpPr/>
          <p:nvPr/>
        </p:nvSpPr>
        <p:spPr>
          <a:xfrm>
            <a:off x="1918182" y="22944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A9C361ED-71C8-4412-9CA7-EB911F8AD838}"/>
              </a:ext>
            </a:extLst>
          </p:cNvPr>
          <p:cNvSpPr/>
          <p:nvPr/>
        </p:nvSpPr>
        <p:spPr>
          <a:xfrm>
            <a:off x="1088905" y="32367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AutoComplete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5F5C534-9A9D-4B1E-BC08-FC1B1F066691}"/>
              </a:ext>
            </a:extLst>
          </p:cNvPr>
          <p:cNvCxnSpPr>
            <a:cxnSpLocks/>
          </p:cNvCxnSpPr>
          <p:nvPr/>
        </p:nvCxnSpPr>
        <p:spPr>
          <a:xfrm rot="10800000">
            <a:off x="1702779" y="3583531"/>
            <a:ext cx="1024314" cy="29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62">
            <a:extLst>
              <a:ext uri="{FF2B5EF4-FFF2-40B4-BE49-F238E27FC236}">
                <a16:creationId xmlns:a16="http://schemas.microsoft.com/office/drawing/2014/main" id="{8B6AA843-7976-4B18-83A1-6C8AEFFAF172}"/>
              </a:ext>
            </a:extLst>
          </p:cNvPr>
          <p:cNvSpPr/>
          <p:nvPr/>
        </p:nvSpPr>
        <p:spPr>
          <a:xfrm>
            <a:off x="617590" y="2141703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Trie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0A530F1E-7FEC-4A64-A18A-631A9524873D}"/>
              </a:ext>
            </a:extLst>
          </p:cNvPr>
          <p:cNvSpPr/>
          <p:nvPr/>
        </p:nvSpPr>
        <p:spPr>
          <a:xfrm>
            <a:off x="99177" y="1480151"/>
            <a:ext cx="1326249" cy="4754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CommandParameterSyntaxHandler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989B81E-3699-44D8-9525-7ACF6D1F5F5B}"/>
              </a:ext>
            </a:extLst>
          </p:cNvPr>
          <p:cNvCxnSpPr>
            <a:cxnSpLocks/>
            <a:endCxn id="128" idx="3"/>
          </p:cNvCxnSpPr>
          <p:nvPr/>
        </p:nvCxnSpPr>
        <p:spPr>
          <a:xfrm rot="16200000" flipV="1">
            <a:off x="1085215" y="2653442"/>
            <a:ext cx="947358" cy="27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E8F3E1C-28E8-48BB-8F75-1141241245B0}"/>
              </a:ext>
            </a:extLst>
          </p:cNvPr>
          <p:cNvCxnSpPr>
            <a:cxnSpLocks/>
            <a:endCxn id="129" idx="3"/>
          </p:cNvCxnSpPr>
          <p:nvPr/>
        </p:nvCxnSpPr>
        <p:spPr>
          <a:xfrm rot="16200000" flipV="1">
            <a:off x="801021" y="2342292"/>
            <a:ext cx="1518072" cy="2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FDA0CF-5523-4198-A1E2-94050EE6BC14}"/>
              </a:ext>
            </a:extLst>
          </p:cNvPr>
          <p:cNvSpPr txBox="1"/>
          <p:nvPr/>
        </p:nvSpPr>
        <p:spPr>
          <a:xfrm>
            <a:off x="1423574" y="152106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86B9C8-486F-4665-A8F8-7C74CBA84715}"/>
              </a:ext>
            </a:extLst>
          </p:cNvPr>
          <p:cNvSpPr txBox="1"/>
          <p:nvPr/>
        </p:nvSpPr>
        <p:spPr>
          <a:xfrm>
            <a:off x="1436674" y="212397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F183D3-C6BB-482C-A857-D68300DC1606}"/>
              </a:ext>
            </a:extLst>
          </p:cNvPr>
          <p:cNvSpPr txBox="1"/>
          <p:nvPr/>
        </p:nvSpPr>
        <p:spPr>
          <a:xfrm>
            <a:off x="1531601" y="36183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Straight Arrow Connector 57">
            <a:extLst>
              <a:ext uri="{FF2B5EF4-FFF2-40B4-BE49-F238E27FC236}">
                <a16:creationId xmlns:a16="http://schemas.microsoft.com/office/drawing/2014/main" id="{C6E04371-A7E1-490A-8D84-27D73264EDF9}"/>
              </a:ext>
            </a:extLst>
          </p:cNvPr>
          <p:cNvCxnSpPr>
            <a:cxnSpLocks/>
          </p:cNvCxnSpPr>
          <p:nvPr/>
        </p:nvCxnSpPr>
        <p:spPr>
          <a:xfrm>
            <a:off x="3544844" y="3932579"/>
            <a:ext cx="0" cy="8535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50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Neil Mehta</cp:lastModifiedBy>
  <cp:revision>97</cp:revision>
  <dcterms:created xsi:type="dcterms:W3CDTF">2016-07-22T14:33:02Z</dcterms:created>
  <dcterms:modified xsi:type="dcterms:W3CDTF">2018-11-12T06:12:25Z</dcterms:modified>
</cp:coreProperties>
</file>