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080B-B43A-4535-8964-0AC51916C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F8367-1E0A-4EE7-B5AD-C0A0C18F4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CEAA9-DA7B-40B6-9CEF-EF284B95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9DC-94B0-4FDB-86A3-C20E17E033F0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AD33B-5A83-48F7-AF5E-24348A38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0170-9713-434C-B331-77C9D932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BB41-77E4-4BF0-BA8D-541267781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84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86E4-9E31-4B81-8E8E-A9C71B3A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1C566-43AC-4A06-82E9-F764E1AF7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5A16-68FF-43C6-A5CF-A1AC10DF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9DC-94B0-4FDB-86A3-C20E17E033F0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A42A9-02A6-4B21-BD03-88261D96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86F27-AD1C-460C-93EE-A06AC53D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BB41-77E4-4BF0-BA8D-541267781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07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BA5B7-6F9D-4982-9DBB-8EBD6A32E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F840D-5BA1-4936-9BDD-C7D1CED8B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B4B58-BF40-43B4-9B08-62DB96BE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9DC-94B0-4FDB-86A3-C20E17E033F0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B6820-FEB5-48D9-8385-6C4EA35E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928C-B7BD-448E-AC4A-8DD626AC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BB41-77E4-4BF0-BA8D-541267781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92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3218-0CCE-4D8D-9EF2-A09FE8E7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C1C3-CF36-4C45-B6DF-1F1CD9A61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BF86C-9E73-4D00-BE53-8E8BA76E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9DC-94B0-4FDB-86A3-C20E17E033F0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DA6C9-1DEB-44CA-9745-C804070B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F2F0-1D12-4972-8544-50ECDDD7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BB41-77E4-4BF0-BA8D-541267781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67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51D0-7497-404A-BEA1-F4E7B974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92FE2-8816-4C4F-B2EA-4F06AC56D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79065-0B51-4F35-B0E4-D2DF95A8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9DC-94B0-4FDB-86A3-C20E17E033F0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3999-37C5-41CC-96AB-97F7C31D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B91FA-EB8E-4A15-8E98-9A647648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BB41-77E4-4BF0-BA8D-541267781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43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14BE-9FBF-4078-A1BE-5669D7AC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F873-BE5E-4EDF-90CD-769F39ABA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75BA1-094A-40C1-9DA5-01F558E38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C6974-244F-45DB-B3C2-FAC6E6D7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9DC-94B0-4FDB-86A3-C20E17E033F0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A954A-922E-4984-A5F7-5B769268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A94E7-1BD1-4AA3-82B6-35A8A054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BB41-77E4-4BF0-BA8D-541267781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71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9F8E-8D60-4B39-BD4E-29D34E34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96291-5D8B-4C20-A326-5D3AE59A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A76A9-4FBE-452E-B0E4-67CFCBA18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007BB-73AC-4DD7-A3DF-8E810F0A6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75F82-93EB-495B-B414-9078DF104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811BA-39F2-4360-AC78-E2DAFBFB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9DC-94B0-4FDB-86A3-C20E17E033F0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F06C1-0DCF-4424-931E-30C48971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80D88-018D-4487-A1E8-6AE07BC6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BB41-77E4-4BF0-BA8D-541267781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0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F314-9589-43B9-AAAC-FE1AE6AD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09B8C-207E-49D5-B771-60AFCCBB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9DC-94B0-4FDB-86A3-C20E17E033F0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9495B-8667-4B35-B5EF-D10695A1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67D2C-81CF-4B2E-BD3F-C2D38D79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BB41-77E4-4BF0-BA8D-541267781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31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A35D6-03D3-4BBB-AF9F-201CA1F4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9DC-94B0-4FDB-86A3-C20E17E033F0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A14E9-DE44-476C-8194-C38B7A87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75924-3513-47C7-81BF-682E4415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BB41-77E4-4BF0-BA8D-541267781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8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6404-8A3D-403C-B572-4DB58679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532B-D830-4C19-824D-2294376F3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E5E3E-CAB6-497F-ADC6-8B1ABE8A2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8D1BA-A223-47D0-B564-865CB8DA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9DC-94B0-4FDB-86A3-C20E17E033F0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AD0AA-3DFE-482C-BD59-ACE6FCCE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FB4D3-B895-44BD-B768-0BA4FFB3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BB41-77E4-4BF0-BA8D-541267781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26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3392-5CD5-417A-88D3-9CC58AAA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7066D-5797-4FDD-B4A8-C29E87310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16FE4-C536-44F4-A09B-F06C5B83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C8F49-108F-435A-B95F-D4B92F74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9DC-94B0-4FDB-86A3-C20E17E033F0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4CBF1-E79E-4519-BDC6-26D5B3D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FA216-59FD-443C-84A2-537B9EBB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BB41-77E4-4BF0-BA8D-541267781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12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15F7E-6C4E-4EBD-AC89-4489EC2D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D735E-278C-4E44-B568-1DFA0DC77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DBC4-1DD4-4A2A-886A-EB9642FC8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C9DC-94B0-4FDB-86A3-C20E17E033F0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FBC5-FE2E-47C3-B53B-6E3785EF0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8B995-72E2-4AEF-B19F-73365A2A9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BB41-77E4-4BF0-BA8D-541267781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22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722A-2308-427D-A1F3-2F5E7A720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Service and expenses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DD109-2A43-461F-80E9-8768EC285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07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E30FFB-60CB-4782-9546-3800A8F4D3F6}"/>
              </a:ext>
            </a:extLst>
          </p:cNvPr>
          <p:cNvSpPr/>
          <p:nvPr/>
        </p:nvSpPr>
        <p:spPr>
          <a:xfrm>
            <a:off x="485775" y="638175"/>
            <a:ext cx="2724150" cy="161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cs typeface="Arial" panose="020B0604020202020204" pitchFamily="34" charset="0"/>
              </a:rPr>
              <a:t>Menu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8CCBE-33E3-45F8-96DA-C59965640439}"/>
              </a:ext>
            </a:extLst>
          </p:cNvPr>
          <p:cNvSpPr/>
          <p:nvPr/>
        </p:nvSpPr>
        <p:spPr>
          <a:xfrm>
            <a:off x="485775" y="4495800"/>
            <a:ext cx="2724150" cy="1619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ExpenseType</a:t>
            </a:r>
            <a:endParaRPr lang="en-GB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8E780-330E-4936-8451-59A4FEEA8DCA}"/>
              </a:ext>
            </a:extLst>
          </p:cNvPr>
          <p:cNvSpPr/>
          <p:nvPr/>
        </p:nvSpPr>
        <p:spPr>
          <a:xfrm>
            <a:off x="4857750" y="4495800"/>
            <a:ext cx="2724150" cy="1619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Expense</a:t>
            </a:r>
            <a:endParaRPr lang="en-GB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1FCD91-12E4-4C33-8F8D-EB45A0761F1A}"/>
              </a:ext>
            </a:extLst>
          </p:cNvPr>
          <p:cNvSpPr/>
          <p:nvPr/>
        </p:nvSpPr>
        <p:spPr>
          <a:xfrm>
            <a:off x="9229725" y="4495800"/>
            <a:ext cx="2724150" cy="16192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Expenses</a:t>
            </a:r>
            <a:endParaRPr lang="en-GB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D31376-1911-41B8-B31A-EF1A21A95345}"/>
              </a:ext>
            </a:extLst>
          </p:cNvPr>
          <p:cNvSpPr/>
          <p:nvPr/>
        </p:nvSpPr>
        <p:spPr>
          <a:xfrm>
            <a:off x="9229725" y="638175"/>
            <a:ext cx="2724150" cy="16192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Guest</a:t>
            </a:r>
            <a:endParaRPr lang="en-GB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9DAEA5-395A-4074-8B23-CB5AC4FE4F0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847850" y="2257425"/>
            <a:ext cx="0" cy="22383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CAF469-951D-4E46-8B73-25C32C17D34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209925" y="5305425"/>
            <a:ext cx="16478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0125EF-2DC2-40C3-9EB6-2642A3D8023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581900" y="5305425"/>
            <a:ext cx="16478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BF0ADD-7A2A-4740-BC9C-1BAF6552628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10591800" y="2257425"/>
            <a:ext cx="0" cy="22383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1358FB-4C09-4179-8796-A1FE57CF3EEF}"/>
              </a:ext>
            </a:extLst>
          </p:cNvPr>
          <p:cNvSpPr txBox="1"/>
          <p:nvPr/>
        </p:nvSpPr>
        <p:spPr>
          <a:xfrm rot="10800000">
            <a:off x="1814806" y="2095500"/>
            <a:ext cx="461665" cy="18097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▲contains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8F5D8C-B132-482A-A720-1012B1FDA5BC}"/>
              </a:ext>
            </a:extLst>
          </p:cNvPr>
          <p:cNvSpPr txBox="1"/>
          <p:nvPr/>
        </p:nvSpPr>
        <p:spPr>
          <a:xfrm>
            <a:off x="3684275" y="4936093"/>
            <a:ext cx="322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0711D-91AA-43EF-A5C9-6F0DF3204ED6}"/>
              </a:ext>
            </a:extLst>
          </p:cNvPr>
          <p:cNvSpPr txBox="1"/>
          <p:nvPr/>
        </p:nvSpPr>
        <p:spPr>
          <a:xfrm>
            <a:off x="8083871" y="4936093"/>
            <a:ext cx="322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C3182-811A-48C2-81D2-4316650DAC60}"/>
              </a:ext>
            </a:extLst>
          </p:cNvPr>
          <p:cNvSpPr txBox="1"/>
          <p:nvPr/>
        </p:nvSpPr>
        <p:spPr>
          <a:xfrm rot="10800000">
            <a:off x="10558755" y="2119313"/>
            <a:ext cx="461665" cy="18097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▲contains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A8CB9A-EC26-4FFB-AF29-AFA6E27CEABC}"/>
              </a:ext>
            </a:extLst>
          </p:cNvPr>
          <p:cNvSpPr txBox="1"/>
          <p:nvPr/>
        </p:nvSpPr>
        <p:spPr>
          <a:xfrm>
            <a:off x="10687050" y="2257425"/>
            <a:ext cx="36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C0CC76-5337-41C5-9808-9F8B5106D802}"/>
              </a:ext>
            </a:extLst>
          </p:cNvPr>
          <p:cNvSpPr txBox="1"/>
          <p:nvPr/>
        </p:nvSpPr>
        <p:spPr>
          <a:xfrm>
            <a:off x="10225387" y="4126467"/>
            <a:ext cx="36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5A61C1-CBA7-429E-9973-A810E8FAD10B}"/>
              </a:ext>
            </a:extLst>
          </p:cNvPr>
          <p:cNvSpPr txBox="1"/>
          <p:nvPr/>
        </p:nvSpPr>
        <p:spPr>
          <a:xfrm>
            <a:off x="8949037" y="5302805"/>
            <a:ext cx="36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EEF2A8-EE0E-4A82-A2AE-EBBCA2C2B9BB}"/>
              </a:ext>
            </a:extLst>
          </p:cNvPr>
          <p:cNvSpPr txBox="1"/>
          <p:nvPr/>
        </p:nvSpPr>
        <p:spPr>
          <a:xfrm>
            <a:off x="7568211" y="4998005"/>
            <a:ext cx="36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CC534D-7545-44C4-9509-DDCE54023B01}"/>
              </a:ext>
            </a:extLst>
          </p:cNvPr>
          <p:cNvSpPr txBox="1"/>
          <p:nvPr/>
        </p:nvSpPr>
        <p:spPr>
          <a:xfrm>
            <a:off x="3212906" y="4940855"/>
            <a:ext cx="36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0DE8AC-EC72-4023-88AB-E9B4CBEEE53F}"/>
              </a:ext>
            </a:extLst>
          </p:cNvPr>
          <p:cNvSpPr txBox="1"/>
          <p:nvPr/>
        </p:nvSpPr>
        <p:spPr>
          <a:xfrm>
            <a:off x="4603102" y="5321855"/>
            <a:ext cx="36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4CD6F8-413A-41D5-A15F-FF454343B7D6}"/>
              </a:ext>
            </a:extLst>
          </p:cNvPr>
          <p:cNvSpPr txBox="1"/>
          <p:nvPr/>
        </p:nvSpPr>
        <p:spPr>
          <a:xfrm>
            <a:off x="1924648" y="4070866"/>
            <a:ext cx="36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79E7A4-74B5-48B0-968D-C37D1B5CD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26310" y="5005785"/>
            <a:ext cx="257175" cy="2381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DE0D7DC-CB5B-4B73-8C08-F679999C0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15430" y="5005785"/>
            <a:ext cx="257175" cy="238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FE1E14-B414-469F-8862-B932B5AD2118}"/>
              </a:ext>
            </a:extLst>
          </p:cNvPr>
          <p:cNvSpPr/>
          <p:nvPr/>
        </p:nvSpPr>
        <p:spPr>
          <a:xfrm>
            <a:off x="4521027" y="709612"/>
            <a:ext cx="2830040" cy="146304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The Menu should be the only way to obtain </a:t>
            </a:r>
            <a:r>
              <a:rPr lang="en-GB" dirty="0" err="1">
                <a:solidFill>
                  <a:sysClr val="windowText" lastClr="000000"/>
                </a:solidFill>
              </a:rPr>
              <a:t>ExpenseType</a:t>
            </a:r>
            <a:r>
              <a:rPr lang="en-GB" dirty="0">
                <a:solidFill>
                  <a:sysClr val="windowText" lastClr="000000"/>
                </a:solidFill>
              </a:rPr>
              <a:t> objects.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5523E7-83C6-403E-A65B-81CB1BE62CE6}"/>
              </a:ext>
            </a:extLst>
          </p:cNvPr>
          <p:cNvCxnSpPr>
            <a:stCxn id="3" idx="1"/>
            <a:endCxn id="4" idx="3"/>
          </p:cNvCxnSpPr>
          <p:nvPr/>
        </p:nvCxnSpPr>
        <p:spPr>
          <a:xfrm flipH="1">
            <a:off x="3209925" y="1441132"/>
            <a:ext cx="1311102" cy="666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29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42A432-13DC-451F-BB2F-1C11B2ECC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60" y="0"/>
            <a:ext cx="3621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Service and expenses diagrams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and expenses diagrams</dc:title>
  <dc:creator>WZ Teo</dc:creator>
  <cp:lastModifiedBy>WZ Teo</cp:lastModifiedBy>
  <cp:revision>3</cp:revision>
  <dcterms:created xsi:type="dcterms:W3CDTF">2018-11-11T07:25:18Z</dcterms:created>
  <dcterms:modified xsi:type="dcterms:W3CDTF">2018-11-11T09:29:29Z</dcterms:modified>
</cp:coreProperties>
</file>