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9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42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42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3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3"/>
            <a:ext cx="40386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51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6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65"/>
          <p:cNvGrpSpPr/>
          <p:nvPr/>
        </p:nvGrpSpPr>
        <p:grpSpPr>
          <a:xfrm>
            <a:off x="-1118936" y="844634"/>
            <a:ext cx="11137662" cy="6013366"/>
            <a:chOff x="0" y="0"/>
            <a:chExt cx="12672710" cy="5528376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12672711" cy="5528377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113" name="Logic"/>
            <p:cNvSpPr txBox="1"/>
            <p:nvPr/>
          </p:nvSpPr>
          <p:spPr>
            <a:xfrm>
              <a:off x="56413" y="56413"/>
              <a:ext cx="12559885" cy="273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t>Logic</a:t>
              </a:r>
            </a:p>
          </p:txBody>
        </p:sp>
      </p:grpSp>
      <p:grpSp>
        <p:nvGrpSpPr>
          <p:cNvPr id="117" name="Rectangle 62"/>
          <p:cNvGrpSpPr/>
          <p:nvPr/>
        </p:nvGrpSpPr>
        <p:grpSpPr>
          <a:xfrm>
            <a:off x="-817611" y="1269928"/>
            <a:ext cx="1455630" cy="346761"/>
            <a:chOff x="0" y="0"/>
            <a:chExt cx="1455628" cy="346760"/>
          </a:xfrm>
        </p:grpSpPr>
        <p:sp>
          <p:nvSpPr>
            <p:cNvPr id="115" name="Rectangle"/>
            <p:cNvSpPr/>
            <p:nvPr/>
          </p:nvSpPr>
          <p:spPr>
            <a:xfrm>
              <a:off x="0" y="-1"/>
              <a:ext cx="1455629" cy="346762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:LogicManager"/>
            <p:cNvSpPr txBox="1"/>
            <p:nvPr/>
          </p:nvSpPr>
          <p:spPr>
            <a:xfrm>
              <a:off x="0" y="7009"/>
              <a:ext cx="145562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:LogicManager</a:t>
              </a:r>
            </a:p>
          </p:txBody>
        </p:sp>
      </p:grpSp>
      <p:sp>
        <p:nvSpPr>
          <p:cNvPr id="118" name="Straight Connector 4"/>
          <p:cNvSpPr/>
          <p:nvPr/>
        </p:nvSpPr>
        <p:spPr>
          <a:xfrm>
            <a:off x="-89797" y="1633600"/>
            <a:ext cx="33576" cy="4589401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5"/>
          <p:cNvSpPr/>
          <p:nvPr/>
        </p:nvSpPr>
        <p:spPr>
          <a:xfrm>
            <a:off x="-174219" y="1984294"/>
            <a:ext cx="151185" cy="47471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grpSp>
        <p:nvGrpSpPr>
          <p:cNvPr id="122" name="Rectangle 62"/>
          <p:cNvGrpSpPr/>
          <p:nvPr/>
        </p:nvGrpSpPr>
        <p:grpSpPr>
          <a:xfrm>
            <a:off x="1736432" y="1095826"/>
            <a:ext cx="1219201" cy="574041"/>
            <a:chOff x="0" y="0"/>
            <a:chExt cx="1219200" cy="574040"/>
          </a:xfrm>
        </p:grpSpPr>
        <p:sp>
          <p:nvSpPr>
            <p:cNvPr id="120" name="Rectangle"/>
            <p:cNvSpPr/>
            <p:nvPr/>
          </p:nvSpPr>
          <p:spPr>
            <a:xfrm>
              <a:off x="0" y="53177"/>
              <a:ext cx="1219200" cy="46768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:Address…"/>
            <p:cNvSpPr txBox="1"/>
            <p:nvPr/>
          </p:nvSpPr>
          <p:spPr>
            <a:xfrm>
              <a:off x="0" y="0"/>
              <a:ext cx="121920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:Address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BookParser</a:t>
              </a:r>
            </a:p>
          </p:txBody>
        </p:sp>
      </p:grpSp>
      <p:sp>
        <p:nvSpPr>
          <p:cNvPr id="123" name="Straight Connector 16"/>
          <p:cNvSpPr/>
          <p:nvPr/>
        </p:nvSpPr>
        <p:spPr>
          <a:xfrm flipH="1">
            <a:off x="2324431" y="1633600"/>
            <a:ext cx="1" cy="3646698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Rectangle 17"/>
          <p:cNvSpPr/>
          <p:nvPr/>
        </p:nvSpPr>
        <p:spPr>
          <a:xfrm>
            <a:off x="2243936" y="2091792"/>
            <a:ext cx="164416" cy="30340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sp>
        <p:nvSpPr>
          <p:cNvPr id="125" name="Straight Connector 19"/>
          <p:cNvSpPr/>
          <p:nvPr/>
        </p:nvSpPr>
        <p:spPr>
          <a:xfrm flipH="1">
            <a:off x="4555451" y="2328211"/>
            <a:ext cx="1" cy="2802406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Rectangle 20"/>
          <p:cNvSpPr/>
          <p:nvPr/>
        </p:nvSpPr>
        <p:spPr>
          <a:xfrm>
            <a:off x="4479251" y="2328216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sp>
        <p:nvSpPr>
          <p:cNvPr id="127" name="Straight Arrow Connector 22"/>
          <p:cNvSpPr/>
          <p:nvPr/>
        </p:nvSpPr>
        <p:spPr>
          <a:xfrm>
            <a:off x="-1281656" y="1987981"/>
            <a:ext cx="1119852" cy="1"/>
          </a:xfrm>
          <a:prstGeom prst="line">
            <a:avLst/>
          </a:prstGeom>
          <a:ln w="19050">
            <a:solidFill>
              <a:srgbClr val="00B05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TextBox 25"/>
          <p:cNvSpPr txBox="1"/>
          <p:nvPr/>
        </p:nvSpPr>
        <p:spPr>
          <a:xfrm>
            <a:off x="-1662656" y="1716583"/>
            <a:ext cx="14248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dirty="0"/>
              <a:t>execute(“client add …”)</a:t>
            </a:r>
          </a:p>
        </p:txBody>
      </p:sp>
      <p:sp>
        <p:nvSpPr>
          <p:cNvPr id="129" name="Straight Arrow Connector 27"/>
          <p:cNvSpPr/>
          <p:nvPr/>
        </p:nvSpPr>
        <p:spPr>
          <a:xfrm flipV="1">
            <a:off x="2435216" y="2238329"/>
            <a:ext cx="1529319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extBox 28"/>
          <p:cNvSpPr txBox="1"/>
          <p:nvPr/>
        </p:nvSpPr>
        <p:spPr>
          <a:xfrm>
            <a:off x="2873314" y="3209533"/>
            <a:ext cx="98888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parse(args)</a:t>
            </a:r>
          </a:p>
        </p:txBody>
      </p:sp>
      <p:sp>
        <p:nvSpPr>
          <p:cNvPr id="131" name="Straight Arrow Connector 33"/>
          <p:cNvSpPr/>
          <p:nvPr/>
        </p:nvSpPr>
        <p:spPr>
          <a:xfrm>
            <a:off x="2408356" y="2604215"/>
            <a:ext cx="2070900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traight Arrow Connector 34"/>
          <p:cNvSpPr/>
          <p:nvPr/>
        </p:nvSpPr>
        <p:spPr>
          <a:xfrm>
            <a:off x="-60637" y="5113626"/>
            <a:ext cx="2348069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Rectangle 64"/>
          <p:cNvSpPr/>
          <p:nvPr/>
        </p:nvSpPr>
        <p:spPr>
          <a:xfrm>
            <a:off x="4460236" y="3450532"/>
            <a:ext cx="172378" cy="1573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sp>
        <p:nvSpPr>
          <p:cNvPr id="134" name="TextBox 79"/>
          <p:cNvSpPr txBox="1"/>
          <p:nvPr/>
        </p:nvSpPr>
        <p:spPr>
          <a:xfrm>
            <a:off x="-56221" y="1842658"/>
            <a:ext cx="221404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parseCommand(“client add …”)</a:t>
            </a:r>
          </a:p>
        </p:txBody>
      </p:sp>
      <p:sp>
        <p:nvSpPr>
          <p:cNvPr id="135" name="TextBox 81"/>
          <p:cNvSpPr txBox="1"/>
          <p:nvPr/>
        </p:nvSpPr>
        <p:spPr>
          <a:xfrm>
            <a:off x="2918008" y="4769497"/>
            <a:ext cx="83635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0070C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36" name="TextBox 92"/>
          <p:cNvSpPr txBox="1"/>
          <p:nvPr/>
        </p:nvSpPr>
        <p:spPr>
          <a:xfrm>
            <a:off x="515863" y="4885303"/>
            <a:ext cx="90453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command</a:t>
            </a:r>
          </a:p>
        </p:txBody>
      </p:sp>
      <p:grpSp>
        <p:nvGrpSpPr>
          <p:cNvPr id="139" name="Rectangle 62"/>
          <p:cNvGrpSpPr/>
          <p:nvPr/>
        </p:nvGrpSpPr>
        <p:grpSpPr>
          <a:xfrm>
            <a:off x="3964538" y="1886127"/>
            <a:ext cx="1181836" cy="574041"/>
            <a:chOff x="0" y="0"/>
            <a:chExt cx="1181835" cy="574040"/>
          </a:xfrm>
        </p:grpSpPr>
        <p:sp>
          <p:nvSpPr>
            <p:cNvPr id="137" name="Rectangle"/>
            <p:cNvSpPr/>
            <p:nvPr/>
          </p:nvSpPr>
          <p:spPr>
            <a:xfrm>
              <a:off x="0" y="56250"/>
              <a:ext cx="1181836" cy="4615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:AddCommandParser"/>
            <p:cNvSpPr txBox="1"/>
            <p:nvPr/>
          </p:nvSpPr>
          <p:spPr>
            <a:xfrm>
              <a:off x="0" y="0"/>
              <a:ext cx="1181836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:AddCommandParser</a:t>
              </a:r>
            </a:p>
          </p:txBody>
        </p:sp>
      </p:grpSp>
      <p:sp>
        <p:nvSpPr>
          <p:cNvPr id="140" name="Straight Arrow Connector 65"/>
          <p:cNvSpPr/>
          <p:nvPr/>
        </p:nvSpPr>
        <p:spPr>
          <a:xfrm>
            <a:off x="2338663" y="3450532"/>
            <a:ext cx="2131763" cy="6767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Straight Arrow Connector 66"/>
          <p:cNvSpPr/>
          <p:nvPr/>
        </p:nvSpPr>
        <p:spPr>
          <a:xfrm>
            <a:off x="7490" y="2089903"/>
            <a:ext cx="2256706" cy="2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Straight Arrow Connector 68"/>
          <p:cNvSpPr/>
          <p:nvPr/>
        </p:nvSpPr>
        <p:spPr>
          <a:xfrm>
            <a:off x="2390271" y="5017722"/>
            <a:ext cx="2028515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TextBox 42"/>
          <p:cNvSpPr txBox="1"/>
          <p:nvPr/>
        </p:nvSpPr>
        <p:spPr>
          <a:xfrm>
            <a:off x="2502004" y="1778431"/>
            <a:ext cx="12192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0070C0"/>
                </a:solidFill>
              </a:defRPr>
            </a:lvl1pPr>
          </a:lstStyle>
          <a:p>
            <a:r>
              <a:t>new AddCommandParser(ContactType.CLIENT)</a:t>
            </a:r>
          </a:p>
        </p:txBody>
      </p:sp>
      <p:sp>
        <p:nvSpPr>
          <p:cNvPr id="144" name="Straight Connector 57"/>
          <p:cNvSpPr/>
          <p:nvPr/>
        </p:nvSpPr>
        <p:spPr>
          <a:xfrm>
            <a:off x="6839052" y="3721151"/>
            <a:ext cx="1" cy="435320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Rectangle 58"/>
          <p:cNvSpPr/>
          <p:nvPr/>
        </p:nvSpPr>
        <p:spPr>
          <a:xfrm>
            <a:off x="6762852" y="3721151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grpSp>
        <p:nvGrpSpPr>
          <p:cNvPr id="148" name="Rectangle 62"/>
          <p:cNvGrpSpPr/>
          <p:nvPr/>
        </p:nvGrpSpPr>
        <p:grpSpPr>
          <a:xfrm>
            <a:off x="6248140" y="3335313"/>
            <a:ext cx="1181836" cy="461539"/>
            <a:chOff x="0" y="56250"/>
            <a:chExt cx="1181835" cy="461538"/>
          </a:xfrm>
        </p:grpSpPr>
        <p:sp>
          <p:nvSpPr>
            <p:cNvPr id="146" name="Rectangle"/>
            <p:cNvSpPr/>
            <p:nvPr/>
          </p:nvSpPr>
          <p:spPr>
            <a:xfrm>
              <a:off x="0" y="56250"/>
              <a:ext cx="1181836" cy="461539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c:Client"/>
            <p:cNvSpPr txBox="1"/>
            <p:nvPr/>
          </p:nvSpPr>
          <p:spPr>
            <a:xfrm>
              <a:off x="0" y="120649"/>
              <a:ext cx="118183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c:Client</a:t>
              </a:r>
            </a:p>
          </p:txBody>
        </p:sp>
      </p:grpSp>
      <p:sp>
        <p:nvSpPr>
          <p:cNvPr id="149" name="Straight Arrow Connector 63"/>
          <p:cNvSpPr/>
          <p:nvPr/>
        </p:nvSpPr>
        <p:spPr>
          <a:xfrm>
            <a:off x="4621559" y="3566083"/>
            <a:ext cx="1626582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Box 67"/>
          <p:cNvSpPr txBox="1"/>
          <p:nvPr/>
        </p:nvSpPr>
        <p:spPr>
          <a:xfrm>
            <a:off x="4555451" y="2879426"/>
            <a:ext cx="20709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new Client(name, phone, email, address, tagList)</a:t>
            </a:r>
          </a:p>
        </p:txBody>
      </p:sp>
      <p:sp>
        <p:nvSpPr>
          <p:cNvPr id="151" name="Straight Arrow Connector 72"/>
          <p:cNvSpPr/>
          <p:nvPr/>
        </p:nvSpPr>
        <p:spPr>
          <a:xfrm>
            <a:off x="4621554" y="3988961"/>
            <a:ext cx="2217499" cy="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Straight Connector 75"/>
          <p:cNvSpPr/>
          <p:nvPr/>
        </p:nvSpPr>
        <p:spPr>
          <a:xfrm>
            <a:off x="8298837" y="4711867"/>
            <a:ext cx="1" cy="489567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0070C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Rectangle 76"/>
          <p:cNvSpPr/>
          <p:nvPr/>
        </p:nvSpPr>
        <p:spPr>
          <a:xfrm>
            <a:off x="8222637" y="4711872"/>
            <a:ext cx="152401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grpSp>
        <p:nvGrpSpPr>
          <p:cNvPr id="156" name="Rectangle 62"/>
          <p:cNvGrpSpPr/>
          <p:nvPr/>
        </p:nvGrpSpPr>
        <p:grpSpPr>
          <a:xfrm>
            <a:off x="7657752" y="4143847"/>
            <a:ext cx="1385741" cy="661837"/>
            <a:chOff x="0" y="76751"/>
            <a:chExt cx="1385740" cy="661836"/>
          </a:xfrm>
        </p:grpSpPr>
        <p:sp>
          <p:nvSpPr>
            <p:cNvPr id="154" name="Rectangle"/>
            <p:cNvSpPr/>
            <p:nvPr/>
          </p:nvSpPr>
          <p:spPr>
            <a:xfrm>
              <a:off x="0" y="76751"/>
              <a:ext cx="1385741" cy="661837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a:AddCommand"/>
            <p:cNvSpPr txBox="1"/>
            <p:nvPr/>
          </p:nvSpPr>
          <p:spPr>
            <a:xfrm>
              <a:off x="0" y="120649"/>
              <a:ext cx="1385741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a:AddCommand</a:t>
              </a:r>
            </a:p>
          </p:txBody>
        </p:sp>
      </p:grpSp>
      <p:sp>
        <p:nvSpPr>
          <p:cNvPr id="157" name="Straight Arrow Connector 84"/>
          <p:cNvSpPr/>
          <p:nvPr/>
        </p:nvSpPr>
        <p:spPr>
          <a:xfrm>
            <a:off x="4555455" y="4426277"/>
            <a:ext cx="3102302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TextBox 86"/>
          <p:cNvSpPr txBox="1"/>
          <p:nvPr/>
        </p:nvSpPr>
        <p:spPr>
          <a:xfrm>
            <a:off x="3922210" y="4187924"/>
            <a:ext cx="28429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new AddCommand(c)</a:t>
            </a:r>
          </a:p>
        </p:txBody>
      </p:sp>
      <p:sp>
        <p:nvSpPr>
          <p:cNvPr id="159" name="Straight Arrow Connector 89"/>
          <p:cNvSpPr/>
          <p:nvPr/>
        </p:nvSpPr>
        <p:spPr>
          <a:xfrm>
            <a:off x="4642262" y="4987871"/>
            <a:ext cx="3580375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Straight Arrow Connector 94"/>
          <p:cNvSpPr/>
          <p:nvPr/>
        </p:nvSpPr>
        <p:spPr>
          <a:xfrm>
            <a:off x="27302" y="5398263"/>
            <a:ext cx="8182841" cy="1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95"/>
          <p:cNvSpPr txBox="1"/>
          <p:nvPr/>
        </p:nvSpPr>
        <p:spPr>
          <a:xfrm>
            <a:off x="1427177" y="5196648"/>
            <a:ext cx="28429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t>execute()</a:t>
            </a:r>
          </a:p>
        </p:txBody>
      </p:sp>
      <p:sp>
        <p:nvSpPr>
          <p:cNvPr id="163" name="TextBox 108"/>
          <p:cNvSpPr txBox="1"/>
          <p:nvPr/>
        </p:nvSpPr>
        <p:spPr>
          <a:xfrm>
            <a:off x="4454511" y="5061725"/>
            <a:ext cx="1819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164" name="TextBox 42"/>
          <p:cNvSpPr txBox="1"/>
          <p:nvPr/>
        </p:nvSpPr>
        <p:spPr>
          <a:xfrm>
            <a:off x="4670560" y="3720610"/>
            <a:ext cx="12192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0070C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165" name="TextBox 42"/>
          <p:cNvSpPr txBox="1"/>
          <p:nvPr/>
        </p:nvSpPr>
        <p:spPr>
          <a:xfrm>
            <a:off x="5538322" y="4748289"/>
            <a:ext cx="12192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>
                <a:solidFill>
                  <a:srgbClr val="0070C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66" name="Rectangle 76"/>
          <p:cNvSpPr/>
          <p:nvPr/>
        </p:nvSpPr>
        <p:spPr>
          <a:xfrm>
            <a:off x="8209937" y="5393830"/>
            <a:ext cx="152401" cy="1207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grpSp>
        <p:nvGrpSpPr>
          <p:cNvPr id="169" name="Rectangle 62"/>
          <p:cNvGrpSpPr/>
          <p:nvPr/>
        </p:nvGrpSpPr>
        <p:grpSpPr>
          <a:xfrm>
            <a:off x="10078961" y="1269927"/>
            <a:ext cx="1293685" cy="435320"/>
            <a:chOff x="0" y="0"/>
            <a:chExt cx="1293683" cy="435319"/>
          </a:xfrm>
        </p:grpSpPr>
        <p:sp>
          <p:nvSpPr>
            <p:cNvPr id="167" name="Rectangle"/>
            <p:cNvSpPr/>
            <p:nvPr/>
          </p:nvSpPr>
          <p:spPr>
            <a:xfrm>
              <a:off x="0" y="-1"/>
              <a:ext cx="1293684" cy="435321"/>
            </a:xfrm>
            <a:prstGeom prst="rect">
              <a:avLst/>
            </a:prstGeom>
            <a:solidFill>
              <a:srgbClr val="B3A2C7"/>
            </a:solidFill>
            <a:ln w="19050" cap="flat">
              <a:solidFill>
                <a:srgbClr val="B3A2C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:Model"/>
            <p:cNvSpPr txBox="1"/>
            <p:nvPr/>
          </p:nvSpPr>
          <p:spPr>
            <a:xfrm>
              <a:off x="0" y="8800"/>
              <a:ext cx="1293684" cy="417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:Model</a:t>
              </a:r>
            </a:p>
          </p:txBody>
        </p:sp>
      </p:grpSp>
      <p:sp>
        <p:nvSpPr>
          <p:cNvPr id="170" name="Straight Connector 70"/>
          <p:cNvSpPr/>
          <p:nvPr/>
        </p:nvSpPr>
        <p:spPr>
          <a:xfrm flipH="1">
            <a:off x="10741444" y="1705248"/>
            <a:ext cx="1" cy="501937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19050">
            <a:solidFill>
              <a:srgbClr val="B3A2C7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Rectangle 72"/>
          <p:cNvSpPr/>
          <p:nvPr/>
        </p:nvSpPr>
        <p:spPr>
          <a:xfrm>
            <a:off x="10579580" y="5430014"/>
            <a:ext cx="292448" cy="466207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sp>
        <p:nvSpPr>
          <p:cNvPr id="172" name="Straight Arrow Connector 74"/>
          <p:cNvSpPr/>
          <p:nvPr/>
        </p:nvSpPr>
        <p:spPr>
          <a:xfrm>
            <a:off x="8362337" y="5451328"/>
            <a:ext cx="2217243" cy="0"/>
          </a:xfrm>
          <a:prstGeom prst="line">
            <a:avLst/>
          </a:prstGeom>
          <a:ln w="1905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77"/>
          <p:cNvSpPr txBox="1"/>
          <p:nvPr/>
        </p:nvSpPr>
        <p:spPr>
          <a:xfrm>
            <a:off x="8075111" y="5239513"/>
            <a:ext cx="162658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algn="r">
              <a:defRPr sz="1300">
                <a:solidFill>
                  <a:srgbClr val="7030A0"/>
                </a:solidFill>
              </a:defRPr>
            </a:pPr>
            <a:r>
              <a:t>addContact(c)</a:t>
            </a:r>
          </a:p>
        </p:txBody>
      </p:sp>
      <p:sp>
        <p:nvSpPr>
          <p:cNvPr id="174" name="Rectangle 85"/>
          <p:cNvSpPr/>
          <p:nvPr/>
        </p:nvSpPr>
        <p:spPr>
          <a:xfrm>
            <a:off x="9163308" y="6376932"/>
            <a:ext cx="152401" cy="171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 sz="1400"/>
            </a:pPr>
            <a:endParaRPr/>
          </a:p>
        </p:txBody>
      </p:sp>
      <p:sp>
        <p:nvSpPr>
          <p:cNvPr id="175" name="Straight Arrow Connector 89"/>
          <p:cNvSpPr/>
          <p:nvPr/>
        </p:nvSpPr>
        <p:spPr>
          <a:xfrm>
            <a:off x="8382420" y="6543823"/>
            <a:ext cx="824365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Straight Arrow Connector 12"/>
          <p:cNvSpPr/>
          <p:nvPr/>
        </p:nvSpPr>
        <p:spPr>
          <a:xfrm>
            <a:off x="8375491" y="6242428"/>
            <a:ext cx="162247" cy="1"/>
          </a:xfrm>
          <a:prstGeom prst="line">
            <a:avLst/>
          </a:prstGeom>
          <a:ln w="1905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9" name="Rectangle 62"/>
          <p:cNvGrpSpPr/>
          <p:nvPr/>
        </p:nvGrpSpPr>
        <p:grpSpPr>
          <a:xfrm>
            <a:off x="8548981" y="6084237"/>
            <a:ext cx="1255004" cy="372820"/>
            <a:chOff x="0" y="40088"/>
            <a:chExt cx="1255002" cy="372818"/>
          </a:xfrm>
        </p:grpSpPr>
        <p:sp>
          <p:nvSpPr>
            <p:cNvPr id="177" name="Rectangle"/>
            <p:cNvSpPr/>
            <p:nvPr/>
          </p:nvSpPr>
          <p:spPr>
            <a:xfrm>
              <a:off x="0" y="44389"/>
              <a:ext cx="1255003" cy="364217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result:Command Result"/>
            <p:cNvSpPr txBox="1"/>
            <p:nvPr/>
          </p:nvSpPr>
          <p:spPr>
            <a:xfrm>
              <a:off x="0" y="40088"/>
              <a:ext cx="1255003" cy="372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r>
                <a:t>result:Command Result</a:t>
              </a:r>
            </a:p>
          </p:txBody>
        </p:sp>
      </p:grpSp>
      <p:sp>
        <p:nvSpPr>
          <p:cNvPr id="180" name="Straight Arrow Connector 75"/>
          <p:cNvSpPr/>
          <p:nvPr/>
        </p:nvSpPr>
        <p:spPr>
          <a:xfrm>
            <a:off x="8381645" y="5906078"/>
            <a:ext cx="2197935" cy="0"/>
          </a:xfrm>
          <a:prstGeom prst="line">
            <a:avLst/>
          </a:prstGeom>
          <a:ln w="19050">
            <a:solidFill>
              <a:srgbClr val="B3A2C7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Straight Arrow Connector 89"/>
          <p:cNvSpPr/>
          <p:nvPr/>
        </p:nvSpPr>
        <p:spPr>
          <a:xfrm>
            <a:off x="7789" y="6594623"/>
            <a:ext cx="8182841" cy="1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Straight Arrow Connector 36"/>
          <p:cNvSpPr/>
          <p:nvPr/>
        </p:nvSpPr>
        <p:spPr>
          <a:xfrm>
            <a:off x="-1638625" y="6716875"/>
            <a:ext cx="1455630" cy="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extBox 82"/>
          <p:cNvSpPr txBox="1"/>
          <p:nvPr/>
        </p:nvSpPr>
        <p:spPr>
          <a:xfrm>
            <a:off x="-1252966" y="6558108"/>
            <a:ext cx="762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r>
              <a:t>result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2018-11-12T10:38:31Z</dcterms:modified>
</cp:coreProperties>
</file>