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howGuides="1">
      <p:cViewPr varScale="1">
        <p:scale>
          <a:sx n="106" d="100"/>
          <a:sy n="106" d="100"/>
        </p:scale>
        <p:origin x="1808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828800" y="990600"/>
            <a:ext cx="11887200" cy="54396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565867" y="137152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838053" y="1735200"/>
            <a:ext cx="33575" cy="4589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910061" y="2085894"/>
            <a:ext cx="138770" cy="43443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988176" y="125060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601575" y="1735200"/>
            <a:ext cx="0" cy="46950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529568" y="2193392"/>
            <a:ext cx="130528" cy="40550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3807195" y="2429816"/>
            <a:ext cx="0" cy="36810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730995" y="242981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2029912" y="208958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567846" y="1828800"/>
            <a:ext cx="1577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execute(“…list…”)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686960" y="2339929"/>
            <a:ext cx="152931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11582" y="3327456"/>
            <a:ext cx="9126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660100" y="2705815"/>
            <a:ext cx="20708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805245" y="6231507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711980" y="3552132"/>
            <a:ext cx="161323" cy="24676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-842441" y="1944258"/>
            <a:ext cx="22140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(“…list…”)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01324" y="5784275"/>
            <a:ext cx="8363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228745" y="6003183"/>
            <a:ext cx="904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216282" y="2043979"/>
            <a:ext cx="11818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590407" y="3552132"/>
            <a:ext cx="2131762" cy="67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740766" y="2191503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73587" y="6019800"/>
            <a:ext cx="20285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5FDFD4-2F0A-DA46-97C0-758197D79734}"/>
              </a:ext>
            </a:extLst>
          </p:cNvPr>
          <p:cNvSpPr txBox="1"/>
          <p:nvPr/>
        </p:nvSpPr>
        <p:spPr>
          <a:xfrm>
            <a:off x="1673587" y="1662589"/>
            <a:ext cx="144780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ListCommandParser</a:t>
            </a:r>
            <a:r>
              <a:rPr lang="en-US" dirty="0"/>
              <a:t>(</a:t>
            </a:r>
            <a:r>
              <a:rPr lang="en-US" dirty="0" err="1"/>
              <a:t>contactType</a:t>
            </a:r>
            <a:r>
              <a:rPr lang="en-US" dirty="0"/>
              <a:t>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CBD1E0-6F75-0D41-93D3-B4656F8DE0CF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6343278" y="3822751"/>
            <a:ext cx="0" cy="4353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7CC3EB6-E9F0-D447-AA29-0B2ED8359CDF}"/>
              </a:ext>
            </a:extLst>
          </p:cNvPr>
          <p:cNvSpPr/>
          <p:nvPr/>
        </p:nvSpPr>
        <p:spPr>
          <a:xfrm>
            <a:off x="6267078" y="382275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F048878D-58FF-CC4C-BF1C-E3B0659C46B6}"/>
              </a:ext>
            </a:extLst>
          </p:cNvPr>
          <p:cNvSpPr/>
          <p:nvPr/>
        </p:nvSpPr>
        <p:spPr>
          <a:xfrm>
            <a:off x="5752365" y="3436914"/>
            <a:ext cx="11818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c:Contact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Information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C86D794-7183-6F4A-BD87-4E1A1E520C3C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867014" y="3667683"/>
            <a:ext cx="18853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6B63B94-5616-F34D-AB41-2DCA3D5F6CD7}"/>
              </a:ext>
            </a:extLst>
          </p:cNvPr>
          <p:cNvSpPr txBox="1"/>
          <p:nvPr/>
        </p:nvSpPr>
        <p:spPr>
          <a:xfrm>
            <a:off x="3886200" y="2758319"/>
            <a:ext cx="166569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ContactInformation</a:t>
            </a:r>
            <a:br>
              <a:rPr lang="en-US" dirty="0"/>
            </a:br>
            <a:r>
              <a:rPr lang="en-US" dirty="0"/>
              <a:t>(name, phone, email, address, </a:t>
            </a:r>
            <a:r>
              <a:rPr lang="en-US" dirty="0" err="1"/>
              <a:t>taglist</a:t>
            </a:r>
            <a:r>
              <a:rPr lang="en-US" dirty="0"/>
              <a:t>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9FE8670-8774-194E-AFB6-B07640EABC4E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3912290" y="4081144"/>
            <a:ext cx="2430988" cy="176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13035BD-9B24-6D4A-813D-09A5AB4E97B2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8001000" y="4813468"/>
            <a:ext cx="0" cy="4895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7DBCD2D-1452-5C41-8A2A-83CB1F60D311}"/>
              </a:ext>
            </a:extLst>
          </p:cNvPr>
          <p:cNvSpPr/>
          <p:nvPr/>
        </p:nvSpPr>
        <p:spPr>
          <a:xfrm>
            <a:off x="7924800" y="481347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AE650970-9D8D-3649-89E7-644B8E08A755}"/>
              </a:ext>
            </a:extLst>
          </p:cNvPr>
          <p:cNvSpPr/>
          <p:nvPr/>
        </p:nvSpPr>
        <p:spPr>
          <a:xfrm>
            <a:off x="7301060" y="4191000"/>
            <a:ext cx="1385740" cy="6618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p:ContactContainsKeywordsPredicate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E304E90-F1BA-AD4C-80CB-A1C65CAB5D1E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867014" y="4521918"/>
            <a:ext cx="3434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F6B705A-D1F1-DD47-81EC-4B8B2AA1FC43}"/>
              </a:ext>
            </a:extLst>
          </p:cNvPr>
          <p:cNvSpPr txBox="1"/>
          <p:nvPr/>
        </p:nvSpPr>
        <p:spPr>
          <a:xfrm>
            <a:off x="3733800" y="4038600"/>
            <a:ext cx="333254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</a:t>
            </a:r>
            <a:br>
              <a:rPr lang="en-US" dirty="0"/>
            </a:br>
            <a:r>
              <a:rPr lang="en-US" dirty="0" err="1"/>
              <a:t>ContactContainsKeywordsPredicate</a:t>
            </a:r>
            <a:r>
              <a:rPr lang="en-US" dirty="0"/>
              <a:t>(c)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50AE81-9210-B54C-98DF-25F4A5D0CB71}"/>
              </a:ext>
            </a:extLst>
          </p:cNvPr>
          <p:cNvCxnSpPr>
            <a:cxnSpLocks/>
          </p:cNvCxnSpPr>
          <p:nvPr/>
        </p:nvCxnSpPr>
        <p:spPr>
          <a:xfrm>
            <a:off x="3894007" y="5089471"/>
            <a:ext cx="4048138" cy="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2">
            <a:extLst>
              <a:ext uri="{FF2B5EF4-FFF2-40B4-BE49-F238E27FC236}">
                <a16:creationId xmlns:a16="http://schemas.microsoft.com/office/drawing/2014/main" id="{5A85E4AD-2416-5841-876C-9A3E9DC4D662}"/>
              </a:ext>
            </a:extLst>
          </p:cNvPr>
          <p:cNvSpPr/>
          <p:nvPr/>
        </p:nvSpPr>
        <p:spPr>
          <a:xfrm>
            <a:off x="8493531" y="5054950"/>
            <a:ext cx="1385740" cy="6618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command:ListCommand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D47C01-7DEF-054E-8E08-6988C4A82527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3883395" y="5385868"/>
            <a:ext cx="4610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F8E765-DEB6-504A-96D7-E689478A61C6}"/>
              </a:ext>
            </a:extLst>
          </p:cNvPr>
          <p:cNvSpPr txBox="1"/>
          <p:nvPr/>
        </p:nvSpPr>
        <p:spPr>
          <a:xfrm>
            <a:off x="4548501" y="5143979"/>
            <a:ext cx="28428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ListCommand</a:t>
            </a:r>
            <a:r>
              <a:rPr lang="en-US" dirty="0"/>
              <a:t>(p, </a:t>
            </a:r>
            <a:r>
              <a:rPr lang="en-US" dirty="0" err="1"/>
              <a:t>contactType</a:t>
            </a:r>
            <a:r>
              <a:rPr lang="en-US" dirty="0"/>
              <a:t>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6A77DE1-6B31-C745-91B8-2E0CFA27674A}"/>
              </a:ext>
            </a:extLst>
          </p:cNvPr>
          <p:cNvCxnSpPr>
            <a:cxnSpLocks/>
            <a:stCxn id="98" idx="0"/>
          </p:cNvCxnSpPr>
          <p:nvPr/>
        </p:nvCxnSpPr>
        <p:spPr>
          <a:xfrm>
            <a:off x="9144000" y="5623479"/>
            <a:ext cx="0" cy="8067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2DE851D-5BB8-134B-8621-4304D7824CA2}"/>
              </a:ext>
            </a:extLst>
          </p:cNvPr>
          <p:cNvSpPr/>
          <p:nvPr/>
        </p:nvSpPr>
        <p:spPr>
          <a:xfrm>
            <a:off x="9067800" y="56234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71C205A-BF09-6E4B-B1A5-B592C9CBB056}"/>
              </a:ext>
            </a:extLst>
          </p:cNvPr>
          <p:cNvCxnSpPr>
            <a:cxnSpLocks/>
          </p:cNvCxnSpPr>
          <p:nvPr/>
        </p:nvCxnSpPr>
        <p:spPr>
          <a:xfrm>
            <a:off x="3894011" y="5899478"/>
            <a:ext cx="518624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1AD0AED-C9E0-5440-A1EA-509C6639998B}"/>
              </a:ext>
            </a:extLst>
          </p:cNvPr>
          <p:cNvSpPr txBox="1"/>
          <p:nvPr/>
        </p:nvSpPr>
        <p:spPr>
          <a:xfrm>
            <a:off x="3677993" y="60629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48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119</cp:revision>
  <dcterms:created xsi:type="dcterms:W3CDTF">2016-07-22T14:33:02Z</dcterms:created>
  <dcterms:modified xsi:type="dcterms:W3CDTF">2018-11-12T10:42:29Z</dcterms:modified>
</cp:coreProperties>
</file>