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ectangle 65"/>
          <p:cNvGrpSpPr/>
          <p:nvPr/>
        </p:nvGrpSpPr>
        <p:grpSpPr>
          <a:xfrm>
            <a:off x="103124" y="1111702"/>
            <a:ext cx="8114232" cy="4475314"/>
            <a:chOff x="0" y="0"/>
            <a:chExt cx="8114231" cy="4475313"/>
          </a:xfrm>
        </p:grpSpPr>
        <p:sp>
          <p:nvSpPr>
            <p:cNvPr id="112" name="Rounded Rectangle"/>
            <p:cNvSpPr/>
            <p:nvPr/>
          </p:nvSpPr>
          <p:spPr>
            <a:xfrm>
              <a:off x="0" y="0"/>
              <a:ext cx="8114232" cy="4475314"/>
            </a:xfrm>
            <a:prstGeom prst="roundRect">
              <a:avLst>
                <a:gd name="adj" fmla="val 3484"/>
              </a:avLst>
            </a:prstGeom>
            <a:solidFill>
              <a:srgbClr val="DCE6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13" name="Logic"/>
            <p:cNvSpPr txBox="1"/>
            <p:nvPr/>
          </p:nvSpPr>
          <p:spPr>
            <a:xfrm>
              <a:off x="45667" y="45667"/>
              <a:ext cx="8022896" cy="301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 sz="1200">
                  <a:solidFill>
                    <a:srgbClr val="0070C0"/>
                  </a:solidFill>
                </a:defRPr>
              </a:lvl1pPr>
            </a:lstStyle>
            <a:p>
              <a:pPr/>
              <a:r>
                <a:t>Logic</a:t>
              </a:r>
            </a:p>
          </p:txBody>
        </p:sp>
      </p:grpSp>
      <p:grpSp>
        <p:nvGrpSpPr>
          <p:cNvPr id="117" name="Rectangle 62"/>
          <p:cNvGrpSpPr/>
          <p:nvPr/>
        </p:nvGrpSpPr>
        <p:grpSpPr>
          <a:xfrm>
            <a:off x="781545" y="1432946"/>
            <a:ext cx="1455630" cy="346761"/>
            <a:chOff x="0" y="0"/>
            <a:chExt cx="1455628" cy="346760"/>
          </a:xfrm>
        </p:grpSpPr>
        <p:sp>
          <p:nvSpPr>
            <p:cNvPr id="115" name="Rectangle"/>
            <p:cNvSpPr/>
            <p:nvPr/>
          </p:nvSpPr>
          <p:spPr>
            <a:xfrm>
              <a:off x="0" y="-1"/>
              <a:ext cx="1455629" cy="346762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:LogicManager"/>
            <p:cNvSpPr txBox="1"/>
            <p:nvPr/>
          </p:nvSpPr>
          <p:spPr>
            <a:xfrm>
              <a:off x="0" y="7010"/>
              <a:ext cx="145562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:</a:t>
              </a:r>
              <a:r>
                <a:rPr sz="1300"/>
                <a:t>LogicManager</a:t>
              </a:r>
            </a:p>
          </p:txBody>
        </p:sp>
      </p:grpSp>
      <p:sp>
        <p:nvSpPr>
          <p:cNvPr id="118" name="Straight Connector 4"/>
          <p:cNvSpPr/>
          <p:nvPr/>
        </p:nvSpPr>
        <p:spPr>
          <a:xfrm flipH="1">
            <a:off x="1509359" y="1796617"/>
            <a:ext cx="1" cy="2597584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Rectangle 5"/>
          <p:cNvSpPr/>
          <p:nvPr/>
        </p:nvSpPr>
        <p:spPr>
          <a:xfrm>
            <a:off x="1437351" y="2147310"/>
            <a:ext cx="152401" cy="33496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grpSp>
        <p:nvGrpSpPr>
          <p:cNvPr id="122" name="Rectangle 62"/>
          <p:cNvGrpSpPr/>
          <p:nvPr/>
        </p:nvGrpSpPr>
        <p:grpSpPr>
          <a:xfrm>
            <a:off x="2679700" y="1313331"/>
            <a:ext cx="1219200" cy="472441"/>
            <a:chOff x="0" y="50799"/>
            <a:chExt cx="1219200" cy="472440"/>
          </a:xfrm>
        </p:grpSpPr>
        <p:sp>
          <p:nvSpPr>
            <p:cNvPr id="120" name="Rectangle"/>
            <p:cNvSpPr/>
            <p:nvPr/>
          </p:nvSpPr>
          <p:spPr>
            <a:xfrm>
              <a:off x="0" y="53177"/>
              <a:ext cx="1219200" cy="467685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:Address…"/>
            <p:cNvSpPr txBox="1"/>
            <p:nvPr/>
          </p:nvSpPr>
          <p:spPr>
            <a:xfrm>
              <a:off x="0" y="50800"/>
              <a:ext cx="1219200" cy="47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r>
                <a:t>:Address</a:t>
              </a:r>
            </a:p>
            <a:p>
              <a:pPr algn="ctr">
                <a:defRPr sz="1300">
                  <a:solidFill>
                    <a:srgbClr val="FFFFFF"/>
                  </a:solidFill>
                </a:defRPr>
              </a:pPr>
              <a:r>
                <a:t>BookParser</a:t>
              </a:r>
            </a:p>
          </p:txBody>
        </p:sp>
      </p:grpSp>
      <p:sp>
        <p:nvSpPr>
          <p:cNvPr id="123" name="Straight Connector 16"/>
          <p:cNvSpPr/>
          <p:nvPr/>
        </p:nvSpPr>
        <p:spPr>
          <a:xfrm>
            <a:off x="3293098" y="1800304"/>
            <a:ext cx="1" cy="1695375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Rectangle 17"/>
          <p:cNvSpPr/>
          <p:nvPr/>
        </p:nvSpPr>
        <p:spPr>
          <a:xfrm>
            <a:off x="3221089" y="2258496"/>
            <a:ext cx="174930" cy="11294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grpSp>
        <p:nvGrpSpPr>
          <p:cNvPr id="127" name="Rectangle 62"/>
          <p:cNvGrpSpPr/>
          <p:nvPr/>
        </p:nvGrpSpPr>
        <p:grpSpPr>
          <a:xfrm>
            <a:off x="6158064" y="2443689"/>
            <a:ext cx="1093636" cy="472441"/>
            <a:chOff x="0" y="50799"/>
            <a:chExt cx="1093634" cy="472440"/>
          </a:xfrm>
        </p:grpSpPr>
        <p:sp>
          <p:nvSpPr>
            <p:cNvPr id="125" name="Rectangle"/>
            <p:cNvSpPr/>
            <p:nvPr/>
          </p:nvSpPr>
          <p:spPr>
            <a:xfrm>
              <a:off x="0" y="56250"/>
              <a:ext cx="1093635" cy="461539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d:Delete Command"/>
            <p:cNvSpPr txBox="1"/>
            <p:nvPr/>
          </p:nvSpPr>
          <p:spPr>
            <a:xfrm>
              <a:off x="0" y="50799"/>
              <a:ext cx="1093635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r>
                <a:t>d:Delete</a:t>
              </a:r>
              <a:br/>
              <a:r>
                <a:t>Command</a:t>
              </a:r>
            </a:p>
          </p:txBody>
        </p:sp>
      </p:grpSp>
      <p:sp>
        <p:nvSpPr>
          <p:cNvPr id="128" name="Straight Connector 19"/>
          <p:cNvSpPr/>
          <p:nvPr/>
        </p:nvSpPr>
        <p:spPr>
          <a:xfrm>
            <a:off x="6709074" y="2910677"/>
            <a:ext cx="1" cy="2470553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Rectangle 20"/>
          <p:cNvSpPr/>
          <p:nvPr/>
        </p:nvSpPr>
        <p:spPr>
          <a:xfrm>
            <a:off x="6632874" y="2910678"/>
            <a:ext cx="152401" cy="276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30" name="Straight Arrow Connector 22"/>
          <p:cNvSpPr/>
          <p:nvPr/>
        </p:nvSpPr>
        <p:spPr>
          <a:xfrm>
            <a:off x="-18278" y="2150998"/>
            <a:ext cx="1455630" cy="1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Straight Arrow Connector 24"/>
          <p:cNvSpPr/>
          <p:nvPr/>
        </p:nvSpPr>
        <p:spPr>
          <a:xfrm flipV="1">
            <a:off x="1589751" y="2258497"/>
            <a:ext cx="1596515" cy="2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TextBox 25"/>
          <p:cNvSpPr txBox="1"/>
          <p:nvPr/>
        </p:nvSpPr>
        <p:spPr>
          <a:xfrm>
            <a:off x="-157268" y="2193510"/>
            <a:ext cx="149039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/>
            <a:r>
              <a:t>execute(“client#1 delete”)</a:t>
            </a:r>
          </a:p>
        </p:txBody>
      </p:sp>
      <p:sp>
        <p:nvSpPr>
          <p:cNvPr id="133" name="Straight Arrow Connector 27"/>
          <p:cNvSpPr/>
          <p:nvPr/>
        </p:nvSpPr>
        <p:spPr>
          <a:xfrm flipV="1">
            <a:off x="5193717" y="2839613"/>
            <a:ext cx="922392" cy="2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extBox 28"/>
          <p:cNvSpPr txBox="1"/>
          <p:nvPr/>
        </p:nvSpPr>
        <p:spPr>
          <a:xfrm>
            <a:off x="3435882" y="3408324"/>
            <a:ext cx="85581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/>
            <a:r>
              <a:t>execute()</a:t>
            </a:r>
          </a:p>
        </p:txBody>
      </p:sp>
      <p:sp>
        <p:nvSpPr>
          <p:cNvPr id="135" name="Straight Arrow Connector 33"/>
          <p:cNvSpPr/>
          <p:nvPr/>
        </p:nvSpPr>
        <p:spPr>
          <a:xfrm>
            <a:off x="5194300" y="3186681"/>
            <a:ext cx="1492974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traight Arrow Connector 34"/>
          <p:cNvSpPr/>
          <p:nvPr/>
        </p:nvSpPr>
        <p:spPr>
          <a:xfrm flipV="1">
            <a:off x="1606686" y="3379630"/>
            <a:ext cx="1596515" cy="5379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Straight Arrow Connector 36"/>
          <p:cNvSpPr/>
          <p:nvPr/>
        </p:nvSpPr>
        <p:spPr>
          <a:xfrm>
            <a:off x="37655" y="5486488"/>
            <a:ext cx="1455630" cy="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0" name="Rectangle 62"/>
          <p:cNvGrpSpPr/>
          <p:nvPr/>
        </p:nvGrpSpPr>
        <p:grpSpPr>
          <a:xfrm>
            <a:off x="8305465" y="1572897"/>
            <a:ext cx="824366" cy="277397"/>
            <a:chOff x="0" y="0"/>
            <a:chExt cx="824364" cy="277395"/>
          </a:xfrm>
        </p:grpSpPr>
        <p:sp>
          <p:nvSpPr>
            <p:cNvPr id="138" name="Rectangle"/>
            <p:cNvSpPr/>
            <p:nvPr/>
          </p:nvSpPr>
          <p:spPr>
            <a:xfrm>
              <a:off x="0" y="-1"/>
              <a:ext cx="824365" cy="277397"/>
            </a:xfrm>
            <a:prstGeom prst="rect">
              <a:avLst/>
            </a:prstGeom>
            <a:solidFill>
              <a:srgbClr val="B3A2C7"/>
            </a:solidFill>
            <a:ln w="19050" cap="flat">
              <a:solidFill>
                <a:srgbClr val="B3A2C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:Model"/>
            <p:cNvSpPr txBox="1"/>
            <p:nvPr/>
          </p:nvSpPr>
          <p:spPr>
            <a:xfrm>
              <a:off x="0" y="5607"/>
              <a:ext cx="824365" cy="266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:Model</a:t>
              </a:r>
            </a:p>
          </p:txBody>
        </p:sp>
      </p:grpSp>
      <p:sp>
        <p:nvSpPr>
          <p:cNvPr id="141" name="Straight Arrow Connector 63"/>
          <p:cNvSpPr/>
          <p:nvPr/>
        </p:nvSpPr>
        <p:spPr>
          <a:xfrm>
            <a:off x="1589751" y="3593617"/>
            <a:ext cx="5043124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Rectangle 64"/>
          <p:cNvSpPr/>
          <p:nvPr/>
        </p:nvSpPr>
        <p:spPr>
          <a:xfrm>
            <a:off x="6623952" y="3569945"/>
            <a:ext cx="161323" cy="18055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43" name="Straight Connector 70"/>
          <p:cNvSpPr/>
          <p:nvPr/>
        </p:nvSpPr>
        <p:spPr>
          <a:xfrm>
            <a:off x="8717648" y="1837258"/>
            <a:ext cx="1" cy="3588919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B3A2C7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Rectangle 72"/>
          <p:cNvSpPr/>
          <p:nvPr/>
        </p:nvSpPr>
        <p:spPr>
          <a:xfrm>
            <a:off x="8636000" y="3622897"/>
            <a:ext cx="152400" cy="199804"/>
          </a:xfrm>
          <a:prstGeom prst="rect">
            <a:avLst/>
          </a:prstGeom>
          <a:solidFill>
            <a:srgbClr val="B3A2C7"/>
          </a:solidFill>
          <a:ln>
            <a:solidFill>
              <a:srgbClr val="B3A2C7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45" name="Straight Arrow Connector 74"/>
          <p:cNvSpPr/>
          <p:nvPr/>
        </p:nvSpPr>
        <p:spPr>
          <a:xfrm>
            <a:off x="6787163" y="3622897"/>
            <a:ext cx="1834299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Straight Arrow Connector 75"/>
          <p:cNvSpPr/>
          <p:nvPr/>
        </p:nvSpPr>
        <p:spPr>
          <a:xfrm flipV="1">
            <a:off x="6785273" y="3812949"/>
            <a:ext cx="1838028" cy="9751"/>
          </a:xfrm>
          <a:prstGeom prst="line">
            <a:avLst/>
          </a:prstGeom>
          <a:ln w="19050">
            <a:solidFill>
              <a:srgbClr val="B3A2C7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Straight Arrow Connector 76"/>
          <p:cNvSpPr/>
          <p:nvPr/>
        </p:nvSpPr>
        <p:spPr>
          <a:xfrm>
            <a:off x="1575762" y="5361921"/>
            <a:ext cx="5052350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TextBox 78"/>
          <p:cNvSpPr txBox="1"/>
          <p:nvPr/>
        </p:nvSpPr>
        <p:spPr>
          <a:xfrm>
            <a:off x="3784050" y="2794000"/>
            <a:ext cx="82436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/>
            <a:r>
              <a:t>parse(“#1”)</a:t>
            </a:r>
          </a:p>
        </p:txBody>
      </p:sp>
      <p:sp>
        <p:nvSpPr>
          <p:cNvPr id="149" name="TextBox 79"/>
          <p:cNvSpPr txBox="1"/>
          <p:nvPr/>
        </p:nvSpPr>
        <p:spPr>
          <a:xfrm>
            <a:off x="1641074" y="2301460"/>
            <a:ext cx="167261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70C0"/>
                </a:solidFill>
              </a:defRPr>
            </a:lvl1pPr>
          </a:lstStyle>
          <a:p>
            <a:pPr/>
            <a:r>
              <a:t>parse(“client#1 delete”)</a:t>
            </a:r>
          </a:p>
        </p:txBody>
      </p:sp>
      <p:sp>
        <p:nvSpPr>
          <p:cNvPr id="150" name="TextBox 81"/>
          <p:cNvSpPr txBox="1"/>
          <p:nvPr/>
        </p:nvSpPr>
        <p:spPr>
          <a:xfrm>
            <a:off x="4066437" y="5160891"/>
            <a:ext cx="62121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51" name="TextBox 82"/>
          <p:cNvSpPr txBox="1"/>
          <p:nvPr/>
        </p:nvSpPr>
        <p:spPr>
          <a:xfrm>
            <a:off x="423313" y="5327722"/>
            <a:ext cx="762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52" name="Rectangle 85"/>
          <p:cNvSpPr/>
          <p:nvPr/>
        </p:nvSpPr>
        <p:spPr>
          <a:xfrm>
            <a:off x="7573091" y="5128339"/>
            <a:ext cx="152401" cy="171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53" name="Straight Arrow Connector 89"/>
          <p:cNvSpPr/>
          <p:nvPr/>
        </p:nvSpPr>
        <p:spPr>
          <a:xfrm>
            <a:off x="6792203" y="5295230"/>
            <a:ext cx="824365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TextBox 92"/>
          <p:cNvSpPr txBox="1"/>
          <p:nvPr/>
        </p:nvSpPr>
        <p:spPr>
          <a:xfrm>
            <a:off x="2367211" y="3205587"/>
            <a:ext cx="22034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55" name="Straight Arrow Connector 7"/>
          <p:cNvSpPr/>
          <p:nvPr/>
        </p:nvSpPr>
        <p:spPr>
          <a:xfrm>
            <a:off x="3399090" y="2793999"/>
            <a:ext cx="1597357" cy="2"/>
          </a:xfrm>
          <a:prstGeom prst="line">
            <a:avLst/>
          </a:prstGeom>
          <a:ln w="1905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Rectangle 44"/>
          <p:cNvSpPr/>
          <p:nvPr/>
        </p:nvSpPr>
        <p:spPr>
          <a:xfrm>
            <a:off x="4996446" y="2527300"/>
            <a:ext cx="205844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57" name="Straight Connector 45"/>
          <p:cNvSpPr/>
          <p:nvPr/>
        </p:nvSpPr>
        <p:spPr>
          <a:xfrm>
            <a:off x="5099368" y="2489200"/>
            <a:ext cx="1" cy="990600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Rectangle 48"/>
          <p:cNvSpPr/>
          <p:nvPr/>
        </p:nvSpPr>
        <p:spPr>
          <a:xfrm>
            <a:off x="4996446" y="2794001"/>
            <a:ext cx="205844" cy="5334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59" name="Straight Arrow Connector 50"/>
          <p:cNvSpPr/>
          <p:nvPr/>
        </p:nvSpPr>
        <p:spPr>
          <a:xfrm>
            <a:off x="3435882" y="3321472"/>
            <a:ext cx="1667220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Straight Arrow Connector 12"/>
          <p:cNvSpPr/>
          <p:nvPr/>
        </p:nvSpPr>
        <p:spPr>
          <a:xfrm>
            <a:off x="6785274" y="4993835"/>
            <a:ext cx="162247" cy="1"/>
          </a:xfrm>
          <a:prstGeom prst="line">
            <a:avLst/>
          </a:prstGeom>
          <a:ln w="1905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Straight Arrow Connector 49"/>
          <p:cNvSpPr/>
          <p:nvPr/>
        </p:nvSpPr>
        <p:spPr>
          <a:xfrm>
            <a:off x="3348925" y="2309404"/>
            <a:ext cx="824945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Straight Arrow Connector 51"/>
          <p:cNvSpPr/>
          <p:nvPr/>
        </p:nvSpPr>
        <p:spPr>
          <a:xfrm>
            <a:off x="3396019" y="2650464"/>
            <a:ext cx="1600429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TextBox 3"/>
          <p:cNvSpPr txBox="1"/>
          <p:nvPr/>
        </p:nvSpPr>
        <p:spPr>
          <a:xfrm>
            <a:off x="5007110" y="3390134"/>
            <a:ext cx="18190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4" name="TextBox 79"/>
          <p:cNvSpPr txBox="1"/>
          <p:nvPr/>
        </p:nvSpPr>
        <p:spPr>
          <a:xfrm>
            <a:off x="3342178" y="1827622"/>
            <a:ext cx="103050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800">
                <a:solidFill>
                  <a:srgbClr val="0070C0"/>
                </a:solidFill>
              </a:defRPr>
            </a:lvl1pPr>
          </a:lstStyle>
          <a:p>
            <a:pPr/>
            <a:r>
              <a:t>DeleteCommandParser(ContactType.CLIENT)</a:t>
            </a:r>
          </a:p>
        </p:txBody>
      </p:sp>
      <p:grpSp>
        <p:nvGrpSpPr>
          <p:cNvPr id="167" name="Rectangle 62"/>
          <p:cNvGrpSpPr/>
          <p:nvPr/>
        </p:nvGrpSpPr>
        <p:grpSpPr>
          <a:xfrm>
            <a:off x="4180837" y="2090452"/>
            <a:ext cx="1667220" cy="442955"/>
            <a:chOff x="0" y="47629"/>
            <a:chExt cx="1667218" cy="442953"/>
          </a:xfrm>
        </p:grpSpPr>
        <p:sp>
          <p:nvSpPr>
            <p:cNvPr id="165" name="Rectangle"/>
            <p:cNvSpPr/>
            <p:nvPr/>
          </p:nvSpPr>
          <p:spPr>
            <a:xfrm>
              <a:off x="0" y="66571"/>
              <a:ext cx="1667219" cy="405071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:DeleteCommand…"/>
            <p:cNvSpPr txBox="1"/>
            <p:nvPr/>
          </p:nvSpPr>
          <p:spPr>
            <a:xfrm>
              <a:off x="0" y="47629"/>
              <a:ext cx="1667219" cy="442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r>
                <a:t>:DeleteCommand</a:t>
              </a:r>
            </a:p>
            <a:p>
              <a:pPr algn="ctr">
                <a:defRPr sz="1300">
                  <a:solidFill>
                    <a:srgbClr val="FFFFFF"/>
                  </a:solidFill>
                </a:defRPr>
              </a:pPr>
              <a:r>
                <a:t>Parser</a:t>
              </a:r>
            </a:p>
          </p:txBody>
        </p:sp>
      </p:grpSp>
      <p:sp>
        <p:nvSpPr>
          <p:cNvPr id="168" name="TextBox 79"/>
          <p:cNvSpPr txBox="1"/>
          <p:nvPr/>
        </p:nvSpPr>
        <p:spPr>
          <a:xfrm>
            <a:off x="5032510" y="2540209"/>
            <a:ext cx="125500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800">
                <a:solidFill>
                  <a:srgbClr val="0070C0"/>
                </a:solidFill>
              </a:defRPr>
            </a:lvl1pPr>
          </a:lstStyle>
          <a:p>
            <a:pPr/>
            <a:r>
              <a:t>DeleteCommand(1, ContactType.CLIENT)</a:t>
            </a:r>
          </a:p>
        </p:txBody>
      </p:sp>
      <p:sp>
        <p:nvSpPr>
          <p:cNvPr id="169" name="TextBox 77"/>
          <p:cNvSpPr txBox="1"/>
          <p:nvPr/>
        </p:nvSpPr>
        <p:spPr>
          <a:xfrm>
            <a:off x="6951532" y="3346954"/>
            <a:ext cx="150556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1000">
                <a:solidFill>
                  <a:srgbClr val="7030A0"/>
                </a:solidFill>
              </a:defRPr>
            </a:pPr>
            <a:r>
              <a:t>updateFilteredContactList(</a:t>
            </a:r>
            <a:r>
              <a:rPr i="1"/>
              <a:t>predicate</a:t>
            </a:r>
            <a:r>
              <a:t>)</a:t>
            </a:r>
          </a:p>
        </p:txBody>
      </p:sp>
      <p:sp>
        <p:nvSpPr>
          <p:cNvPr id="170" name="TextBox 77"/>
          <p:cNvSpPr txBox="1"/>
          <p:nvPr/>
        </p:nvSpPr>
        <p:spPr>
          <a:xfrm>
            <a:off x="6988103" y="3965618"/>
            <a:ext cx="1401447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000">
                <a:solidFill>
                  <a:srgbClr val="7030A0"/>
                </a:solidFill>
              </a:defRPr>
            </a:lvl1pPr>
          </a:lstStyle>
          <a:p>
            <a:pPr/>
            <a:r>
              <a:t>getFilteredContactList()</a:t>
            </a:r>
          </a:p>
        </p:txBody>
      </p:sp>
      <p:sp>
        <p:nvSpPr>
          <p:cNvPr id="171" name="Rectangle 72"/>
          <p:cNvSpPr/>
          <p:nvPr/>
        </p:nvSpPr>
        <p:spPr>
          <a:xfrm>
            <a:off x="8637889" y="4116369"/>
            <a:ext cx="152401" cy="199804"/>
          </a:xfrm>
          <a:prstGeom prst="rect">
            <a:avLst/>
          </a:prstGeom>
          <a:solidFill>
            <a:srgbClr val="B3A2C7"/>
          </a:solidFill>
          <a:ln>
            <a:solidFill>
              <a:srgbClr val="B3A2C7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72" name="Straight Arrow Connector 74"/>
          <p:cNvSpPr/>
          <p:nvPr/>
        </p:nvSpPr>
        <p:spPr>
          <a:xfrm>
            <a:off x="6789052" y="4116369"/>
            <a:ext cx="1834299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traight Arrow Connector 75"/>
          <p:cNvSpPr/>
          <p:nvPr/>
        </p:nvSpPr>
        <p:spPr>
          <a:xfrm flipV="1">
            <a:off x="6787162" y="4306422"/>
            <a:ext cx="1838028" cy="9751"/>
          </a:xfrm>
          <a:prstGeom prst="line">
            <a:avLst/>
          </a:prstGeom>
          <a:ln w="19050">
            <a:solidFill>
              <a:srgbClr val="B3A2C7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Rectangle 72"/>
          <p:cNvSpPr/>
          <p:nvPr/>
        </p:nvSpPr>
        <p:spPr>
          <a:xfrm>
            <a:off x="8636000" y="4595398"/>
            <a:ext cx="152400" cy="199804"/>
          </a:xfrm>
          <a:prstGeom prst="rect">
            <a:avLst/>
          </a:prstGeom>
          <a:solidFill>
            <a:srgbClr val="B3A2C7"/>
          </a:solidFill>
          <a:ln>
            <a:solidFill>
              <a:srgbClr val="B3A2C7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75" name="Straight Arrow Connector 74"/>
          <p:cNvSpPr/>
          <p:nvPr/>
        </p:nvSpPr>
        <p:spPr>
          <a:xfrm>
            <a:off x="6787163" y="4595398"/>
            <a:ext cx="1834299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traight Arrow Connector 75"/>
          <p:cNvSpPr/>
          <p:nvPr/>
        </p:nvSpPr>
        <p:spPr>
          <a:xfrm flipV="1">
            <a:off x="6785273" y="4785450"/>
            <a:ext cx="1838028" cy="9751"/>
          </a:xfrm>
          <a:prstGeom prst="line">
            <a:avLst/>
          </a:prstGeom>
          <a:ln w="19050">
            <a:solidFill>
              <a:srgbClr val="B3A2C7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TextBox 77"/>
          <p:cNvSpPr txBox="1"/>
          <p:nvPr/>
        </p:nvSpPr>
        <p:spPr>
          <a:xfrm>
            <a:off x="6948568" y="4455785"/>
            <a:ext cx="1401446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1000">
                <a:solidFill>
                  <a:srgbClr val="7030A0"/>
                </a:solidFill>
              </a:defRPr>
            </a:pPr>
            <a:r>
              <a:t>deleteContact(</a:t>
            </a:r>
            <a:r>
              <a:rPr i="1"/>
              <a:t>contact</a:t>
            </a:r>
            <a:r>
              <a:t>)</a:t>
            </a:r>
          </a:p>
        </p:txBody>
      </p:sp>
      <p:grpSp>
        <p:nvGrpSpPr>
          <p:cNvPr id="180" name="Rectangle 62"/>
          <p:cNvGrpSpPr/>
          <p:nvPr/>
        </p:nvGrpSpPr>
        <p:grpSpPr>
          <a:xfrm>
            <a:off x="6958764" y="4835644"/>
            <a:ext cx="1255004" cy="372820"/>
            <a:chOff x="0" y="40088"/>
            <a:chExt cx="1255002" cy="372818"/>
          </a:xfrm>
        </p:grpSpPr>
        <p:sp>
          <p:nvSpPr>
            <p:cNvPr id="178" name="Rectangle"/>
            <p:cNvSpPr/>
            <p:nvPr/>
          </p:nvSpPr>
          <p:spPr>
            <a:xfrm>
              <a:off x="0" y="44389"/>
              <a:ext cx="1255003" cy="364217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result:Command Result"/>
            <p:cNvSpPr txBox="1"/>
            <p:nvPr/>
          </p:nvSpPr>
          <p:spPr>
            <a:xfrm>
              <a:off x="0" y="40088"/>
              <a:ext cx="1255003" cy="372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result:Command Result</a:t>
              </a:r>
            </a:p>
          </p:txBody>
        </p:sp>
      </p:grpSp>
      <p:sp>
        <p:nvSpPr>
          <p:cNvPr id="181" name="TextBox 77"/>
          <p:cNvSpPr txBox="1"/>
          <p:nvPr/>
        </p:nvSpPr>
        <p:spPr>
          <a:xfrm>
            <a:off x="7672065" y="4161149"/>
            <a:ext cx="22034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000">
                <a:solidFill>
                  <a:srgbClr val="7030A0"/>
                </a:solidFill>
              </a:defRPr>
            </a:lvl1pPr>
          </a:lstStyle>
          <a:p>
            <a:pPr/>
            <a:r>
              <a:t>list</a:t>
            </a:r>
          </a:p>
        </p:txBody>
      </p:sp>
      <p:sp>
        <p:nvSpPr>
          <p:cNvPr id="182" name="TextBox 92"/>
          <p:cNvSpPr txBox="1"/>
          <p:nvPr/>
        </p:nvSpPr>
        <p:spPr>
          <a:xfrm>
            <a:off x="5794050" y="3006508"/>
            <a:ext cx="22034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83" name="TextBox 92"/>
          <p:cNvSpPr txBox="1"/>
          <p:nvPr/>
        </p:nvSpPr>
        <p:spPr>
          <a:xfrm>
            <a:off x="4087597" y="3122041"/>
            <a:ext cx="22034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