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78" y="-135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04452" y="381000"/>
            <a:ext cx="5143948" cy="495299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6016" y="1275592"/>
            <a:ext cx="1093635" cy="30546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18205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761999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cxnSpLocks/>
          </p:cNvCxnSpPr>
          <p:nvPr/>
        </p:nvCxnSpPr>
        <p:spPr>
          <a:xfrm flipH="1">
            <a:off x="2636484" y="1102145"/>
            <a:ext cx="6350" cy="19299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1101552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153736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1474278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25063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284665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308349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78617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17795" y="1600199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12347" y="1758797"/>
            <a:ext cx="177207" cy="18315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800" y="212535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69447" y="2101697"/>
            <a:ext cx="863007" cy="18315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99299" y="2271845"/>
            <a:ext cx="1203300" cy="18315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</p:cNvCxnSpPr>
          <p:nvPr/>
        </p:nvCxnSpPr>
        <p:spPr>
          <a:xfrm rot="16200000" flipH="1">
            <a:off x="1650348" y="2520799"/>
            <a:ext cx="1701207" cy="1831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708949" y="3021018"/>
            <a:ext cx="3323538" cy="44361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761999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1" y="1277075"/>
            <a:ext cx="1843808" cy="9667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42680" y="1914624"/>
            <a:ext cx="1924838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934214" y="1029024"/>
            <a:ext cx="1347704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cxnSpLocks/>
            <a:stCxn id="2" idx="3"/>
            <a:endCxn id="16" idx="3"/>
          </p:cNvCxnSpPr>
          <p:nvPr/>
        </p:nvCxnSpPr>
        <p:spPr>
          <a:xfrm flipV="1">
            <a:off x="3189651" y="1277075"/>
            <a:ext cx="2340318" cy="15125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</p:cNvCxnSpPr>
          <p:nvPr/>
        </p:nvCxnSpPr>
        <p:spPr>
          <a:xfrm rot="5400000">
            <a:off x="3515114" y="1448125"/>
            <a:ext cx="2185904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endCxn id="38" idx="3"/>
          </p:cNvCxnSpPr>
          <p:nvPr/>
        </p:nvCxnSpPr>
        <p:spPr>
          <a:xfrm rot="5400000">
            <a:off x="3057914" y="2432542"/>
            <a:ext cx="3100304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1363986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099438" y="3760276"/>
            <a:ext cx="1600203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02300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14478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935378"/>
            <a:ext cx="589823" cy="512421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59083" y="1912061"/>
            <a:ext cx="482007" cy="18142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77114" y="686124"/>
            <a:ext cx="661904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2792712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64067" y="1199169"/>
            <a:ext cx="1687997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1295399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1677560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3040337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332739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24880CCB-E642-4202-B3CF-85C742528DE8}"/>
              </a:ext>
            </a:extLst>
          </p:cNvPr>
          <p:cNvSpPr/>
          <p:nvPr/>
        </p:nvSpPr>
        <p:spPr>
          <a:xfrm>
            <a:off x="2591662" y="4339409"/>
            <a:ext cx="1093635" cy="30260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LoginWindow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A830D251-9C15-4205-97AF-DCFF93ACE9B2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3685297" y="1804293"/>
            <a:ext cx="1844672" cy="268642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63">
            <a:extLst>
              <a:ext uri="{FF2B5EF4-FFF2-40B4-BE49-F238E27FC236}">
                <a16:creationId xmlns:a16="http://schemas.microsoft.com/office/drawing/2014/main" id="{C67FEB08-4560-43D1-BE53-C70C88DDA5A5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957417" y="2856467"/>
            <a:ext cx="2909653" cy="3588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6" name="Rectangle 11">
            <a:extLst>
              <a:ext uri="{FF2B5EF4-FFF2-40B4-BE49-F238E27FC236}">
                <a16:creationId xmlns:a16="http://schemas.microsoft.com/office/drawing/2014/main" id="{985ED19D-0741-42AC-A1E5-7F9445F48F02}"/>
              </a:ext>
            </a:extLst>
          </p:cNvPr>
          <p:cNvSpPr/>
          <p:nvPr/>
        </p:nvSpPr>
        <p:spPr>
          <a:xfrm>
            <a:off x="3849112" y="358592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ServiceCard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74" name="Elbow Connector 63">
            <a:extLst>
              <a:ext uri="{FF2B5EF4-FFF2-40B4-BE49-F238E27FC236}">
                <a16:creationId xmlns:a16="http://schemas.microsoft.com/office/drawing/2014/main" id="{C4EB0979-88FB-4F28-B42D-FB776B4F5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50349" y="2520800"/>
            <a:ext cx="1701207" cy="1831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5" name="Elbow Connector 63">
            <a:extLst>
              <a:ext uri="{FF2B5EF4-FFF2-40B4-BE49-F238E27FC236}">
                <a16:creationId xmlns:a16="http://schemas.microsoft.com/office/drawing/2014/main" id="{3A46EF24-822A-4823-8399-60895E97CD67}"/>
              </a:ext>
            </a:extLst>
          </p:cNvPr>
          <p:cNvCxnSpPr>
            <a:cxnSpLocks/>
          </p:cNvCxnSpPr>
          <p:nvPr/>
        </p:nvCxnSpPr>
        <p:spPr>
          <a:xfrm rot="5400000">
            <a:off x="3514680" y="2239234"/>
            <a:ext cx="2185904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6" name="Rectangle 11">
            <a:extLst>
              <a:ext uri="{FF2B5EF4-FFF2-40B4-BE49-F238E27FC236}">
                <a16:creationId xmlns:a16="http://schemas.microsoft.com/office/drawing/2014/main" id="{1429F9BA-EF02-40AB-A3AE-C03E3A0C6D2F}"/>
              </a:ext>
            </a:extLst>
          </p:cNvPr>
          <p:cNvSpPr/>
          <p:nvPr/>
        </p:nvSpPr>
        <p:spPr>
          <a:xfrm>
            <a:off x="2601382" y="3962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77" name="Elbow Connector 63">
            <a:extLst>
              <a:ext uri="{FF2B5EF4-FFF2-40B4-BE49-F238E27FC236}">
                <a16:creationId xmlns:a16="http://schemas.microsoft.com/office/drawing/2014/main" id="{E8075D1F-F851-44E6-81CA-2C7ACFF6A263}"/>
              </a:ext>
            </a:extLst>
          </p:cNvPr>
          <p:cNvCxnSpPr>
            <a:cxnSpLocks/>
            <a:endCxn id="176" idx="1"/>
          </p:cNvCxnSpPr>
          <p:nvPr/>
        </p:nvCxnSpPr>
        <p:spPr>
          <a:xfrm rot="16200000" flipH="1">
            <a:off x="2113804" y="3593243"/>
            <a:ext cx="781716" cy="1934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3" name="Rectangle 11">
            <a:extLst>
              <a:ext uri="{FF2B5EF4-FFF2-40B4-BE49-F238E27FC236}">
                <a16:creationId xmlns:a16="http://schemas.microsoft.com/office/drawing/2014/main" id="{94EF6563-4BB3-4A5F-99FA-0F7DFB5E5091}"/>
              </a:ext>
            </a:extLst>
          </p:cNvPr>
          <p:cNvSpPr/>
          <p:nvPr/>
        </p:nvSpPr>
        <p:spPr>
          <a:xfrm>
            <a:off x="2597421" y="3352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ServiceListPanel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4" name="Elbow Connector 136">
            <a:extLst>
              <a:ext uri="{FF2B5EF4-FFF2-40B4-BE49-F238E27FC236}">
                <a16:creationId xmlns:a16="http://schemas.microsoft.com/office/drawing/2014/main" id="{D45ACFA5-AF27-4651-9F4A-5A99A241892D}"/>
              </a:ext>
            </a:extLst>
          </p:cNvPr>
          <p:cNvCxnSpPr>
            <a:stCxn id="193" idx="2"/>
          </p:cNvCxnSpPr>
          <p:nvPr/>
        </p:nvCxnSpPr>
        <p:spPr>
          <a:xfrm rot="16200000" flipH="1">
            <a:off x="3435018" y="329886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5" name="Freeform 117">
            <a:extLst>
              <a:ext uri="{FF2B5EF4-FFF2-40B4-BE49-F238E27FC236}">
                <a16:creationId xmlns:a16="http://schemas.microsoft.com/office/drawing/2014/main" id="{E7942259-0B47-4EC5-8C09-CF0641F6F8A3}"/>
              </a:ext>
            </a:extLst>
          </p:cNvPr>
          <p:cNvSpPr/>
          <p:nvPr/>
        </p:nvSpPr>
        <p:spPr>
          <a:xfrm flipV="1">
            <a:off x="4110475" y="383958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2018-11-01T05:56:06Z</dcterms:modified>
</cp:coreProperties>
</file>