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8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howGuides="1">
      <p:cViewPr>
        <p:scale>
          <a:sx n="145" d="100"/>
          <a:sy n="145" d="100"/>
        </p:scale>
        <p:origin x="-13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29009" y="2755731"/>
            <a:ext cx="140519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370579" y="2996773"/>
            <a:ext cx="2983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7507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D42920-DBB6-1047-A93F-C09DEC5774DB}"/>
              </a:ext>
            </a:extLst>
          </p:cNvPr>
          <p:cNvSpPr/>
          <p:nvPr/>
        </p:nvSpPr>
        <p:spPr>
          <a:xfrm>
            <a:off x="8606039" y="3258679"/>
            <a:ext cx="125390" cy="19332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41EAB5-2FC7-BD48-A058-01CB7366DF9B}"/>
              </a:ext>
            </a:extLst>
          </p:cNvPr>
          <p:cNvCxnSpPr>
            <a:cxnSpLocks/>
            <a:stCxn id="86" idx="0"/>
          </p:cNvCxnSpPr>
          <p:nvPr/>
        </p:nvCxnSpPr>
        <p:spPr>
          <a:xfrm rot="16200000" flipH="1">
            <a:off x="8593380" y="3168633"/>
            <a:ext cx="123843" cy="152257"/>
          </a:xfrm>
          <a:prstGeom prst="curvedConnector4">
            <a:avLst>
              <a:gd name="adj1" fmla="val -184589"/>
              <a:gd name="adj2" fmla="val 186827"/>
            </a:avLst>
          </a:prstGeom>
          <a:ln>
            <a:solidFill>
              <a:srgbClr val="6638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7F0B0F4D-7823-7349-ADD1-FA949F1006FB}"/>
              </a:ext>
            </a:extLst>
          </p:cNvPr>
          <p:cNvCxnSpPr>
            <a:cxnSpLocks/>
          </p:cNvCxnSpPr>
          <p:nvPr/>
        </p:nvCxnSpPr>
        <p:spPr>
          <a:xfrm rot="5400000">
            <a:off x="8638184" y="3469126"/>
            <a:ext cx="110368" cy="76122"/>
          </a:xfrm>
          <a:prstGeom prst="curvedConnector3">
            <a:avLst>
              <a:gd name="adj1" fmla="val 145596"/>
            </a:avLst>
          </a:prstGeom>
          <a:ln>
            <a:solidFill>
              <a:srgbClr val="66389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113</cp:revision>
  <dcterms:created xsi:type="dcterms:W3CDTF">2016-07-22T14:33:02Z</dcterms:created>
  <dcterms:modified xsi:type="dcterms:W3CDTF">2018-11-12T14:40:25Z</dcterms:modified>
</cp:coreProperties>
</file>