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287D8-C8B6-4690-B1A6-8638E82ECD98}" v="16" dt="2018-09-21T08:58:29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66" d="100"/>
          <a:sy n="66" d="100"/>
        </p:scale>
        <p:origin x="1638" y="-8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7BE287D8-C8B6-4690-B1A6-8638E82ECD98}"/>
    <pc:docChg chg="modSld">
      <pc:chgData name="Lionel Tan Junzer" userId="04b849c6f1991e6b" providerId="LiveId" clId="{7BE287D8-C8B6-4690-B1A6-8638E82ECD98}" dt="2018-09-21T08:58:29.170" v="15" actId="20577"/>
      <pc:docMkLst>
        <pc:docMk/>
      </pc:docMkLst>
      <pc:sldChg chg="modSp">
        <pc:chgData name="Lionel Tan Junzer" userId="04b849c6f1991e6b" providerId="LiveId" clId="{7BE287D8-C8B6-4690-B1A6-8638E82ECD98}" dt="2018-09-21T08:58:29.170" v="15" actId="20577"/>
        <pc:sldMkLst>
          <pc:docMk/>
          <pc:sldMk cId="211586602" sldId="262"/>
        </pc:sldMkLst>
        <pc:spChg chg="mod">
          <ac:chgData name="Lionel Tan Junzer" userId="04b849c6f1991e6b" providerId="LiveId" clId="{7BE287D8-C8B6-4690-B1A6-8638E82ECD98}" dt="2018-09-21T08:58:29.170" v="15" actId="20577"/>
          <ac:spMkLst>
            <pc:docMk/>
            <pc:sldMk cId="211586602" sldId="262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Spare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92</cp:revision>
  <dcterms:created xsi:type="dcterms:W3CDTF">2016-07-22T14:33:02Z</dcterms:created>
  <dcterms:modified xsi:type="dcterms:W3CDTF">2018-09-21T08:58:35Z</dcterms:modified>
</cp:coreProperties>
</file>