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7618B-F409-4130-B0A2-5ABC20E5B5CB}" v="28" dt="2018-09-21T09:01:00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58" y="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F017618B-F409-4130-B0A2-5ABC20E5B5CB}"/>
    <pc:docChg chg="modSld">
      <pc:chgData name="Lionel Tan Junzer" userId="04b849c6f1991e6b" providerId="LiveId" clId="{F017618B-F409-4130-B0A2-5ABC20E5B5CB}" dt="2018-09-21T09:01:00.805" v="27" actId="20577"/>
      <pc:docMkLst>
        <pc:docMk/>
      </pc:docMkLst>
      <pc:sldChg chg="modSp">
        <pc:chgData name="Lionel Tan Junzer" userId="04b849c6f1991e6b" providerId="LiveId" clId="{F017618B-F409-4130-B0A2-5ABC20E5B5CB}" dt="2018-09-21T09:01:00.805" v="27" actId="20577"/>
        <pc:sldMkLst>
          <pc:docMk/>
          <pc:sldMk cId="3945898909" sldId="267"/>
        </pc:sldMkLst>
        <pc:spChg chg="mod">
          <ac:chgData name="Lionel Tan Junzer" userId="04b849c6f1991e6b" providerId="LiveId" clId="{F017618B-F409-4130-B0A2-5ABC20E5B5CB}" dt="2018-09-21T09:00:52.184" v="17" actId="14100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Lionel Tan Junzer" userId="04b849c6f1991e6b" providerId="LiveId" clId="{F017618B-F409-4130-B0A2-5ABC20E5B5CB}" dt="2018-09-21T09:01:00.805" v="27" actId="20577"/>
          <ac:spMkLst>
            <pc:docMk/>
            <pc:sldMk cId="3945898909" sldId="267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199" y="2179309"/>
            <a:ext cx="137159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SpareParser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deleteWish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Lionel Tan Junzer</cp:lastModifiedBy>
  <cp:revision>70</cp:revision>
  <dcterms:created xsi:type="dcterms:W3CDTF">2016-07-22T14:33:02Z</dcterms:created>
  <dcterms:modified xsi:type="dcterms:W3CDTF">2018-09-21T09:01:07Z</dcterms:modified>
</cp:coreProperties>
</file>