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5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474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ngmin Leong" userId="075411cc4697ef0d" providerId="LiveId" clId="{131F47FE-217A-48AA-BA1D-F68C4827F5CE}"/>
    <pc:docChg chg="undo custSel addSld delSld modSld">
      <pc:chgData name="Shengmin Leong" userId="075411cc4697ef0d" providerId="LiveId" clId="{131F47FE-217A-48AA-BA1D-F68C4827F5CE}" dt="2018-09-22T03:55:55.110" v="173" actId="2696"/>
      <pc:docMkLst>
        <pc:docMk/>
      </pc:docMkLst>
      <pc:sldChg chg="del">
        <pc:chgData name="Shengmin Leong" userId="075411cc4697ef0d" providerId="LiveId" clId="{131F47FE-217A-48AA-BA1D-F68C4827F5CE}" dt="2018-09-22T03:55:55.110" v="173" actId="2696"/>
        <pc:sldMkLst>
          <pc:docMk/>
          <pc:sldMk cId="1478832369" sldId="264"/>
        </pc:sldMkLst>
      </pc:sldChg>
      <pc:sldChg chg="addSp delSp modSp add">
        <pc:chgData name="Shengmin Leong" userId="075411cc4697ef0d" providerId="LiveId" clId="{131F47FE-217A-48AA-BA1D-F68C4827F5CE}" dt="2018-09-22T03:55:42.021" v="172" actId="1076"/>
        <pc:sldMkLst>
          <pc:docMk/>
          <pc:sldMk cId="2429703687" sldId="265"/>
        </pc:sldMkLst>
        <pc:spChg chg="add mod">
          <ac:chgData name="Shengmin Leong" userId="075411cc4697ef0d" providerId="LiveId" clId="{131F47FE-217A-48AA-BA1D-F68C4827F5CE}" dt="2018-09-22T03:54:11.281" v="146" actId="1076"/>
          <ac:spMkLst>
            <pc:docMk/>
            <pc:sldMk cId="2429703687" sldId="265"/>
            <ac:spMk id="2" creationId="{591191E2-7231-4502-BB6F-3B8F3002F39D}"/>
          </ac:spMkLst>
        </pc:spChg>
        <pc:spChg chg="add mod">
          <ac:chgData name="Shengmin Leong" userId="075411cc4697ef0d" providerId="LiveId" clId="{131F47FE-217A-48AA-BA1D-F68C4827F5CE}" dt="2018-09-20T06:26:29.359" v="6" actId="20577"/>
          <ac:spMkLst>
            <pc:docMk/>
            <pc:sldMk cId="2429703687" sldId="265"/>
            <ac:spMk id="3" creationId="{D382D195-BB7C-4E26-AEBF-DC12F1EA683C}"/>
          </ac:spMkLst>
        </pc:spChg>
        <pc:spChg chg="add mod">
          <ac:chgData name="Shengmin Leong" userId="075411cc4697ef0d" providerId="LiveId" clId="{131F47FE-217A-48AA-BA1D-F68C4827F5CE}" dt="2018-09-20T06:25:57.194" v="2" actId="1076"/>
          <ac:spMkLst>
            <pc:docMk/>
            <pc:sldMk cId="2429703687" sldId="265"/>
            <ac:spMk id="4" creationId="{1002776D-C406-4D65-9070-D156256D3642}"/>
          </ac:spMkLst>
        </pc:spChg>
        <pc:spChg chg="add mod">
          <ac:chgData name="Shengmin Leong" userId="075411cc4697ef0d" providerId="LiveId" clId="{131F47FE-217A-48AA-BA1D-F68C4827F5CE}" dt="2018-09-20T06:25:57.194" v="2" actId="1076"/>
          <ac:spMkLst>
            <pc:docMk/>
            <pc:sldMk cId="2429703687" sldId="265"/>
            <ac:spMk id="5" creationId="{27A2C74A-6D4B-427C-80D5-9B1822F8B74A}"/>
          </ac:spMkLst>
        </pc:spChg>
        <pc:spChg chg="add mod">
          <ac:chgData name="Shengmin Leong" userId="075411cc4697ef0d" providerId="LiveId" clId="{131F47FE-217A-48AA-BA1D-F68C4827F5CE}" dt="2018-09-20T06:25:57.194" v="2" actId="1076"/>
          <ac:spMkLst>
            <pc:docMk/>
            <pc:sldMk cId="2429703687" sldId="265"/>
            <ac:spMk id="6" creationId="{691EB206-98BA-4B35-8149-10757ED79453}"/>
          </ac:spMkLst>
        </pc:spChg>
        <pc:spChg chg="add mod">
          <ac:chgData name="Shengmin Leong" userId="075411cc4697ef0d" providerId="LiveId" clId="{131F47FE-217A-48AA-BA1D-F68C4827F5CE}" dt="2018-09-20T06:25:57.194" v="2" actId="1076"/>
          <ac:spMkLst>
            <pc:docMk/>
            <pc:sldMk cId="2429703687" sldId="265"/>
            <ac:spMk id="9" creationId="{1D7F843D-52A2-47AB-81EA-596331869288}"/>
          </ac:spMkLst>
        </pc:spChg>
        <pc:spChg chg="add mod">
          <ac:chgData name="Shengmin Leong" userId="075411cc4697ef0d" providerId="LiveId" clId="{131F47FE-217A-48AA-BA1D-F68C4827F5CE}" dt="2018-09-20T06:25:57.194" v="2" actId="1076"/>
          <ac:spMkLst>
            <pc:docMk/>
            <pc:sldMk cId="2429703687" sldId="265"/>
            <ac:spMk id="11" creationId="{8AA2DB66-8B8E-46F8-965E-6B65ACB6423B}"/>
          </ac:spMkLst>
        </pc:spChg>
        <pc:spChg chg="add mod">
          <ac:chgData name="Shengmin Leong" userId="075411cc4697ef0d" providerId="LiveId" clId="{131F47FE-217A-48AA-BA1D-F68C4827F5CE}" dt="2018-09-20T06:26:40.350" v="10" actId="20577"/>
          <ac:spMkLst>
            <pc:docMk/>
            <pc:sldMk cId="2429703687" sldId="265"/>
            <ac:spMk id="13" creationId="{62CF4FBA-1A50-4849-8467-D8F6258FF4DC}"/>
          </ac:spMkLst>
        </pc:spChg>
        <pc:spChg chg="add mod">
          <ac:chgData name="Shengmin Leong" userId="075411cc4697ef0d" providerId="LiveId" clId="{131F47FE-217A-48AA-BA1D-F68C4827F5CE}" dt="2018-09-20T06:25:57.194" v="2" actId="1076"/>
          <ac:spMkLst>
            <pc:docMk/>
            <pc:sldMk cId="2429703687" sldId="265"/>
            <ac:spMk id="14" creationId="{3A5E82C0-D044-4375-A6CE-D32927174C6D}"/>
          </ac:spMkLst>
        </pc:spChg>
        <pc:spChg chg="add mod">
          <ac:chgData name="Shengmin Leong" userId="075411cc4697ef0d" providerId="LiveId" clId="{131F47FE-217A-48AA-BA1D-F68C4827F5CE}" dt="2018-09-20T06:25:57.194" v="2" actId="1076"/>
          <ac:spMkLst>
            <pc:docMk/>
            <pc:sldMk cId="2429703687" sldId="265"/>
            <ac:spMk id="16" creationId="{7E0D9B8F-702E-43B2-A7A8-6B65842C1058}"/>
          </ac:spMkLst>
        </pc:spChg>
        <pc:spChg chg="add mod">
          <ac:chgData name="Shengmin Leong" userId="075411cc4697ef0d" providerId="LiveId" clId="{131F47FE-217A-48AA-BA1D-F68C4827F5CE}" dt="2018-09-20T06:25:57.194" v="2" actId="1076"/>
          <ac:spMkLst>
            <pc:docMk/>
            <pc:sldMk cId="2429703687" sldId="265"/>
            <ac:spMk id="18" creationId="{C80EF177-C646-44F2-92D2-0DA9EEB3EF30}"/>
          </ac:spMkLst>
        </pc:spChg>
        <pc:spChg chg="add mod">
          <ac:chgData name="Shengmin Leong" userId="075411cc4697ef0d" providerId="LiveId" clId="{131F47FE-217A-48AA-BA1D-F68C4827F5CE}" dt="2018-09-20T06:25:57.194" v="2" actId="1076"/>
          <ac:spMkLst>
            <pc:docMk/>
            <pc:sldMk cId="2429703687" sldId="265"/>
            <ac:spMk id="19" creationId="{46EC2A9D-3519-40AD-9011-770D3D60ECB5}"/>
          </ac:spMkLst>
        </pc:spChg>
        <pc:spChg chg="add mod">
          <ac:chgData name="Shengmin Leong" userId="075411cc4697ef0d" providerId="LiveId" clId="{131F47FE-217A-48AA-BA1D-F68C4827F5CE}" dt="2018-09-20T06:26:47.562" v="18" actId="20577"/>
          <ac:spMkLst>
            <pc:docMk/>
            <pc:sldMk cId="2429703687" sldId="265"/>
            <ac:spMk id="20" creationId="{2BF9B653-5D8E-4DB1-B111-A30B899A1097}"/>
          </ac:spMkLst>
        </pc:spChg>
        <pc:spChg chg="add mod">
          <ac:chgData name="Shengmin Leong" userId="075411cc4697ef0d" providerId="LiveId" clId="{131F47FE-217A-48AA-BA1D-F68C4827F5CE}" dt="2018-09-22T03:55:28.400" v="159" actId="1076"/>
          <ac:spMkLst>
            <pc:docMk/>
            <pc:sldMk cId="2429703687" sldId="265"/>
            <ac:spMk id="22" creationId="{62C1A090-A787-4E0C-9AEB-2A20CC32546E}"/>
          </ac:spMkLst>
        </pc:spChg>
        <pc:spChg chg="add mod">
          <ac:chgData name="Shengmin Leong" userId="075411cc4697ef0d" providerId="LiveId" clId="{131F47FE-217A-48AA-BA1D-F68C4827F5CE}" dt="2018-09-22T03:52:19.618" v="117" actId="1076"/>
          <ac:spMkLst>
            <pc:docMk/>
            <pc:sldMk cId="2429703687" sldId="265"/>
            <ac:spMk id="23" creationId="{C0B60E26-3562-4E03-90C9-6887F932421D}"/>
          </ac:spMkLst>
        </pc:spChg>
        <pc:spChg chg="add del">
          <ac:chgData name="Shengmin Leong" userId="075411cc4697ef0d" providerId="LiveId" clId="{131F47FE-217A-48AA-BA1D-F68C4827F5CE}" dt="2018-09-21T14:20:24.565" v="32"/>
          <ac:spMkLst>
            <pc:docMk/>
            <pc:sldMk cId="2429703687" sldId="265"/>
            <ac:spMk id="25" creationId="{64F7A15B-3E9A-440A-892B-BE5993E7F5EE}"/>
          </ac:spMkLst>
        </pc:spChg>
        <pc:spChg chg="add mod">
          <ac:chgData name="Shengmin Leong" userId="075411cc4697ef0d" providerId="LiveId" clId="{131F47FE-217A-48AA-BA1D-F68C4827F5CE}" dt="2018-09-22T03:50:25.339" v="96" actId="1076"/>
          <ac:spMkLst>
            <pc:docMk/>
            <pc:sldMk cId="2429703687" sldId="265"/>
            <ac:spMk id="27" creationId="{F9264B93-5D5A-432B-A0A1-3988EAE2F085}"/>
          </ac:spMkLst>
        </pc:spChg>
        <pc:spChg chg="add mod">
          <ac:chgData name="Shengmin Leong" userId="075411cc4697ef0d" providerId="LiveId" clId="{131F47FE-217A-48AA-BA1D-F68C4827F5CE}" dt="2018-09-22T03:53:15.529" v="132" actId="1076"/>
          <ac:spMkLst>
            <pc:docMk/>
            <pc:sldMk cId="2429703687" sldId="265"/>
            <ac:spMk id="28" creationId="{9561671D-E151-445D-8F63-FE06A401298B}"/>
          </ac:spMkLst>
        </pc:spChg>
        <pc:spChg chg="add mod">
          <ac:chgData name="Shengmin Leong" userId="075411cc4697ef0d" providerId="LiveId" clId="{131F47FE-217A-48AA-BA1D-F68C4827F5CE}" dt="2018-09-22T03:55:42.021" v="172" actId="1076"/>
          <ac:spMkLst>
            <pc:docMk/>
            <pc:sldMk cId="2429703687" sldId="265"/>
            <ac:spMk id="62" creationId="{DB3A1DB6-01EC-47D8-BF4E-3F78F363C68D}"/>
          </ac:spMkLst>
        </pc:spChg>
        <pc:inkChg chg="add del">
          <ac:chgData name="Shengmin Leong" userId="075411cc4697ef0d" providerId="LiveId" clId="{131F47FE-217A-48AA-BA1D-F68C4827F5CE}" dt="2018-09-22T03:51:44.966" v="112"/>
          <ac:inkMkLst>
            <pc:docMk/>
            <pc:sldMk cId="2429703687" sldId="265"/>
            <ac:inkMk id="30" creationId="{2F5004AC-3899-4793-BF16-A6216B9E2A19}"/>
          </ac:inkMkLst>
        </pc:inkChg>
        <pc:inkChg chg="add del">
          <ac:chgData name="Shengmin Leong" userId="075411cc4697ef0d" providerId="LiveId" clId="{131F47FE-217A-48AA-BA1D-F68C4827F5CE}" dt="2018-09-22T03:51:52.359" v="115"/>
          <ac:inkMkLst>
            <pc:docMk/>
            <pc:sldMk cId="2429703687" sldId="265"/>
            <ac:inkMk id="31" creationId="{502FED0B-3CEC-4BAB-867C-996B00EC9683}"/>
          </ac:inkMkLst>
        </pc:inkChg>
        <pc:inkChg chg="add del">
          <ac:chgData name="Shengmin Leong" userId="075411cc4697ef0d" providerId="LiveId" clId="{131F47FE-217A-48AA-BA1D-F68C4827F5CE}" dt="2018-09-22T03:51:52.359" v="115"/>
          <ac:inkMkLst>
            <pc:docMk/>
            <pc:sldMk cId="2429703687" sldId="265"/>
            <ac:inkMk id="32" creationId="{0E6B7BE0-CD8F-4579-9C55-7CA14D69F189}"/>
          </ac:inkMkLst>
        </pc:inkChg>
        <pc:inkChg chg="add del mod">
          <ac:chgData name="Shengmin Leong" userId="075411cc4697ef0d" providerId="LiveId" clId="{131F47FE-217A-48AA-BA1D-F68C4827F5CE}" dt="2018-09-22T03:53:01.325" v="124" actId="478"/>
          <ac:inkMkLst>
            <pc:docMk/>
            <pc:sldMk cId="2429703687" sldId="265"/>
            <ac:inkMk id="33" creationId="{31AE1C43-2F78-4F18-86C1-3450E5AD5DC3}"/>
          </ac:inkMkLst>
        </pc:inkChg>
        <pc:inkChg chg="add">
          <ac:chgData name="Shengmin Leong" userId="075411cc4697ef0d" providerId="LiveId" clId="{131F47FE-217A-48AA-BA1D-F68C4827F5CE}" dt="2018-09-21T14:23:49.743" v="82"/>
          <ac:inkMkLst>
            <pc:docMk/>
            <pc:sldMk cId="2429703687" sldId="265"/>
            <ac:inkMk id="40" creationId="{13C13F15-D893-4D17-9AC9-EE007E49E477}"/>
          </ac:inkMkLst>
        </pc:inkChg>
        <pc:inkChg chg="add del">
          <ac:chgData name="Shengmin Leong" userId="075411cc4697ef0d" providerId="LiveId" clId="{131F47FE-217A-48AA-BA1D-F68C4827F5CE}" dt="2018-09-22T03:53:09.468" v="127"/>
          <ac:inkMkLst>
            <pc:docMk/>
            <pc:sldMk cId="2429703687" sldId="265"/>
            <ac:inkMk id="41" creationId="{25A3992B-63AB-4EC4-A136-673E84025D1A}"/>
          </ac:inkMkLst>
        </pc:inkChg>
        <pc:inkChg chg="add del">
          <ac:chgData name="Shengmin Leong" userId="075411cc4697ef0d" providerId="LiveId" clId="{131F47FE-217A-48AA-BA1D-F68C4827F5CE}" dt="2018-09-22T03:53:11.795" v="131"/>
          <ac:inkMkLst>
            <pc:docMk/>
            <pc:sldMk cId="2429703687" sldId="265"/>
            <ac:inkMk id="42" creationId="{CBAE9EDB-9F3B-468A-AE06-2596797F90F9}"/>
          </ac:inkMkLst>
        </pc:inkChg>
        <pc:inkChg chg="add del">
          <ac:chgData name="Shengmin Leong" userId="075411cc4697ef0d" providerId="LiveId" clId="{131F47FE-217A-48AA-BA1D-F68C4827F5CE}" dt="2018-09-22T03:53:10.324" v="129"/>
          <ac:inkMkLst>
            <pc:docMk/>
            <pc:sldMk cId="2429703687" sldId="265"/>
            <ac:inkMk id="43" creationId="{FB4B2E27-2F17-48FD-8FE1-3DC032D9D954}"/>
          </ac:inkMkLst>
        </pc:inkChg>
        <pc:inkChg chg="add del">
          <ac:chgData name="Shengmin Leong" userId="075411cc4697ef0d" providerId="LiveId" clId="{131F47FE-217A-48AA-BA1D-F68C4827F5CE}" dt="2018-09-22T03:53:10.917" v="130"/>
          <ac:inkMkLst>
            <pc:docMk/>
            <pc:sldMk cId="2429703687" sldId="265"/>
            <ac:inkMk id="44" creationId="{E07EE453-8EEF-4F40-971E-E704DA97E2B0}"/>
          </ac:inkMkLst>
        </pc:inkChg>
        <pc:inkChg chg="add">
          <ac:chgData name="Shengmin Leong" userId="075411cc4697ef0d" providerId="LiveId" clId="{131F47FE-217A-48AA-BA1D-F68C4827F5CE}" dt="2018-09-22T03:53:10.324" v="129"/>
          <ac:inkMkLst>
            <pc:docMk/>
            <pc:sldMk cId="2429703687" sldId="265"/>
            <ac:inkMk id="45" creationId="{07DAE886-FAAA-4C1D-BF7D-7BF9F8A55C21}"/>
          </ac:inkMkLst>
        </pc:inkChg>
        <pc:inkChg chg="add del">
          <ac:chgData name="Shengmin Leong" userId="075411cc4697ef0d" providerId="LiveId" clId="{131F47FE-217A-48AA-BA1D-F68C4827F5CE}" dt="2018-09-22T03:53:57.858" v="143"/>
          <ac:inkMkLst>
            <pc:docMk/>
            <pc:sldMk cId="2429703687" sldId="265"/>
            <ac:inkMk id="54" creationId="{5B03ADE8-FC2B-4A76-ABE5-2081A5B94679}"/>
          </ac:inkMkLst>
        </pc:inkChg>
        <pc:inkChg chg="add del">
          <ac:chgData name="Shengmin Leong" userId="075411cc4697ef0d" providerId="LiveId" clId="{131F47FE-217A-48AA-BA1D-F68C4827F5CE}" dt="2018-09-22T03:53:57.858" v="143"/>
          <ac:inkMkLst>
            <pc:docMk/>
            <pc:sldMk cId="2429703687" sldId="265"/>
            <ac:inkMk id="55" creationId="{22083EC7-DD59-4CDA-A356-66862CAAF1FC}"/>
          </ac:inkMkLst>
        </pc:inkChg>
        <pc:inkChg chg="add">
          <ac:chgData name="Shengmin Leong" userId="075411cc4697ef0d" providerId="LiveId" clId="{131F47FE-217A-48AA-BA1D-F68C4827F5CE}" dt="2018-09-22T03:53:57.858" v="143"/>
          <ac:inkMkLst>
            <pc:docMk/>
            <pc:sldMk cId="2429703687" sldId="265"/>
            <ac:inkMk id="56" creationId="{26CC177E-A2C5-496E-A299-450133D870D6}"/>
          </ac:inkMkLst>
        </pc:inkChg>
        <pc:cxnChg chg="add mod">
          <ac:chgData name="Shengmin Leong" userId="075411cc4697ef0d" providerId="LiveId" clId="{131F47FE-217A-48AA-BA1D-F68C4827F5CE}" dt="2018-09-20T06:25:57.194" v="2" actId="1076"/>
          <ac:cxnSpMkLst>
            <pc:docMk/>
            <pc:sldMk cId="2429703687" sldId="265"/>
            <ac:cxnSpMk id="7" creationId="{127A6C11-EAEB-44B8-BC73-081C72FBCA70}"/>
          </ac:cxnSpMkLst>
        </pc:cxnChg>
        <pc:cxnChg chg="add mod">
          <ac:chgData name="Shengmin Leong" userId="075411cc4697ef0d" providerId="LiveId" clId="{131F47FE-217A-48AA-BA1D-F68C4827F5CE}" dt="2018-09-20T06:25:57.194" v="2" actId="1076"/>
          <ac:cxnSpMkLst>
            <pc:docMk/>
            <pc:sldMk cId="2429703687" sldId="265"/>
            <ac:cxnSpMk id="8" creationId="{9182AAD7-45EA-4C1B-965D-A1A076C1049E}"/>
          </ac:cxnSpMkLst>
        </pc:cxnChg>
        <pc:cxnChg chg="add mod">
          <ac:chgData name="Shengmin Leong" userId="075411cc4697ef0d" providerId="LiveId" clId="{131F47FE-217A-48AA-BA1D-F68C4827F5CE}" dt="2018-09-20T06:25:57.194" v="2" actId="1076"/>
          <ac:cxnSpMkLst>
            <pc:docMk/>
            <pc:sldMk cId="2429703687" sldId="265"/>
            <ac:cxnSpMk id="10" creationId="{6E806771-1CF0-4B6D-9E2B-58AA7BB6487E}"/>
          </ac:cxnSpMkLst>
        </pc:cxnChg>
        <pc:cxnChg chg="add mod">
          <ac:chgData name="Shengmin Leong" userId="075411cc4697ef0d" providerId="LiveId" clId="{131F47FE-217A-48AA-BA1D-F68C4827F5CE}" dt="2018-09-20T06:25:57.194" v="2" actId="1076"/>
          <ac:cxnSpMkLst>
            <pc:docMk/>
            <pc:sldMk cId="2429703687" sldId="265"/>
            <ac:cxnSpMk id="12" creationId="{465AD41D-86B8-4286-A5BA-0EDB2E9AE664}"/>
          </ac:cxnSpMkLst>
        </pc:cxnChg>
        <pc:cxnChg chg="add mod">
          <ac:chgData name="Shengmin Leong" userId="075411cc4697ef0d" providerId="LiveId" clId="{131F47FE-217A-48AA-BA1D-F68C4827F5CE}" dt="2018-09-20T06:25:57.194" v="2" actId="1076"/>
          <ac:cxnSpMkLst>
            <pc:docMk/>
            <pc:sldMk cId="2429703687" sldId="265"/>
            <ac:cxnSpMk id="15" creationId="{E76E5B9D-1FD7-4E76-A0B0-64949A99DAB2}"/>
          </ac:cxnSpMkLst>
        </pc:cxnChg>
        <pc:cxnChg chg="add mod">
          <ac:chgData name="Shengmin Leong" userId="075411cc4697ef0d" providerId="LiveId" clId="{131F47FE-217A-48AA-BA1D-F68C4827F5CE}" dt="2018-09-20T06:25:57.194" v="2" actId="1076"/>
          <ac:cxnSpMkLst>
            <pc:docMk/>
            <pc:sldMk cId="2429703687" sldId="265"/>
            <ac:cxnSpMk id="17" creationId="{01336A1B-B925-4718-8E60-0C1E59BB1A4E}"/>
          </ac:cxnSpMkLst>
        </pc:cxnChg>
        <pc:cxnChg chg="add mod">
          <ac:chgData name="Shengmin Leong" userId="075411cc4697ef0d" providerId="LiveId" clId="{131F47FE-217A-48AA-BA1D-F68C4827F5CE}" dt="2018-09-22T03:55:08.537" v="151" actId="14100"/>
          <ac:cxnSpMkLst>
            <pc:docMk/>
            <pc:sldMk cId="2429703687" sldId="265"/>
            <ac:cxnSpMk id="21" creationId="{82B96457-F6EB-429E-A66E-1FFC0BF47319}"/>
          </ac:cxnSpMkLst>
        </pc:cxnChg>
        <pc:cxnChg chg="add mod">
          <ac:chgData name="Shengmin Leong" userId="075411cc4697ef0d" providerId="LiveId" clId="{131F47FE-217A-48AA-BA1D-F68C4827F5CE}" dt="2018-09-22T03:52:19.618" v="117" actId="1076"/>
          <ac:cxnSpMkLst>
            <pc:docMk/>
            <pc:sldMk cId="2429703687" sldId="265"/>
            <ac:cxnSpMk id="24" creationId="{19F52AF7-A3FC-4088-A08B-9E056AF52332}"/>
          </ac:cxnSpMkLst>
        </pc:cxnChg>
        <pc:cxnChg chg="add mod">
          <ac:chgData name="Shengmin Leong" userId="075411cc4697ef0d" providerId="LiveId" clId="{131F47FE-217A-48AA-BA1D-F68C4827F5CE}" dt="2018-09-22T03:53:47.832" v="140" actId="14100"/>
          <ac:cxnSpMkLst>
            <pc:docMk/>
            <pc:sldMk cId="2429703687" sldId="265"/>
            <ac:cxnSpMk id="26" creationId="{81594C5B-F1E2-477C-92B2-68709673E1AE}"/>
          </ac:cxnSpMkLst>
        </pc:cxnChg>
        <pc:cxnChg chg="add del mod">
          <ac:chgData name="Shengmin Leong" userId="075411cc4697ef0d" providerId="LiveId" clId="{131F47FE-217A-48AA-BA1D-F68C4827F5CE}" dt="2018-09-21T14:22:03.856" v="73" actId="478"/>
          <ac:cxnSpMkLst>
            <pc:docMk/>
            <pc:sldMk cId="2429703687" sldId="265"/>
            <ac:cxnSpMk id="28" creationId="{20DBDD99-A394-4F2D-8974-40F0EFE690B9}"/>
          </ac:cxnSpMkLst>
        </pc:cxnChg>
        <pc:cxnChg chg="add">
          <ac:chgData name="Shengmin Leong" userId="075411cc4697ef0d" providerId="LiveId" clId="{131F47FE-217A-48AA-BA1D-F68C4827F5CE}" dt="2018-09-22T03:52:10.215" v="116"/>
          <ac:cxnSpMkLst>
            <pc:docMk/>
            <pc:sldMk cId="2429703687" sldId="265"/>
            <ac:cxnSpMk id="36" creationId="{A2F544A5-510D-40DE-9612-20229E0B7C4D}"/>
          </ac:cxnSpMkLst>
        </pc:cxnChg>
        <pc:cxnChg chg="add del mod">
          <ac:chgData name="Shengmin Leong" userId="075411cc4697ef0d" providerId="LiveId" clId="{131F47FE-217A-48AA-BA1D-F68C4827F5CE}" dt="2018-09-21T14:22:55.286" v="79" actId="478"/>
          <ac:cxnSpMkLst>
            <pc:docMk/>
            <pc:sldMk cId="2429703687" sldId="265"/>
            <ac:cxnSpMk id="36" creationId="{DE168867-990C-4380-BD61-616F8E4C7FEC}"/>
          </ac:cxnSpMkLst>
        </pc:cxnChg>
        <pc:cxnChg chg="add mod">
          <ac:chgData name="Shengmin Leong" userId="075411cc4697ef0d" providerId="LiveId" clId="{131F47FE-217A-48AA-BA1D-F68C4827F5CE}" dt="2018-09-22T03:52:31.004" v="120" actId="14100"/>
          <ac:cxnSpMkLst>
            <pc:docMk/>
            <pc:sldMk cId="2429703687" sldId="265"/>
            <ac:cxnSpMk id="39" creationId="{CC785DB7-0510-48F8-8CB4-304825B9C109}"/>
          </ac:cxnSpMkLst>
        </pc:cxnChg>
        <pc:cxnChg chg="add del">
          <ac:chgData name="Shengmin Leong" userId="075411cc4697ef0d" providerId="LiveId" clId="{131F47FE-217A-48AA-BA1D-F68C4827F5CE}" dt="2018-09-22T03:55:15.807" v="155"/>
          <ac:cxnSpMkLst>
            <pc:docMk/>
            <pc:sldMk cId="2429703687" sldId="265"/>
            <ac:cxnSpMk id="61" creationId="{23CEEF25-1B93-45D5-B197-99C55E394BAD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21T14:23:49.736"/>
    </inkml:context>
    <inkml:brush xml:id="br0">
      <inkml:brushProperty name="width" value="0.035" units="cm"/>
      <inkml:brushProperty name="height" value="0.035" units="cm"/>
      <inkml:brushProperty name="color" value="#FF8000"/>
      <inkml:brushProperty name="fitToCurve" value="1"/>
    </inkml:brush>
  </inkml:definitions>
  <inkml:trace contextRef="#ctx0" brushRef="#br0">0 167 0,'28'28'250,"-1"-28"-234,-27 27-16,27-27 15,-27 27-15,28 0 16,-1-27 15,-27 28 32,27-28 531,1-28-516,-1 1-63,0 27 1,1-27 62,-28 0-47,27-1 1,0 1 124,-27 0-109,27 27 0,-27-28-16,0 1 31,28 0 16,-28-1-15,27 28 140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22T03:53:07.212"/>
    </inkml:context>
    <inkml:brush xml:id="br0">
      <inkml:brushProperty name="width" value="0.035" units="cm"/>
      <inkml:brushProperty name="height" value="0.035" units="cm"/>
      <inkml:brushProperty name="color" value="#FF8000"/>
      <inkml:brushProperty name="fitToCurve" value="1"/>
    </inkml:brush>
  </inkml:definitions>
  <inkml:trace contextRef="#ctx0" brushRef="#br0">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22T03:53:54.793"/>
    </inkml:context>
    <inkml:brush xml:id="br0">
      <inkml:brushProperty name="width" value="0.035" units="cm"/>
      <inkml:brushProperty name="height" value="0.035" units="cm"/>
      <inkml:brushProperty name="color" value="#FF8000"/>
      <inkml:brushProperty name="fitToCurve" value="1"/>
    </inkml:brush>
  </inkml:definitions>
  <inkml:trace contextRef="#ctx0" brushRef="#br0">0 54 0,'28'0'235,"-1"0"-220,-27 28-15,27-1 16,-27 0 62,28-27-47,-1 0 0,0 0-15,-27 27 0,0 1 140,28-28-109,-28 27 78,27 0 0,-27 1-47,27-28-62,-27 27 62,0 0-47,0 1-15,0-1 30,0 0 1</inkml:trace>
  <inkml:trace contextRef="#ctx0" brushRef="#br0" timeOffset="2123">246 409 0,'0'-27'234,"0"0"-218,0-1 0,0 1 15,28 27-31,-1 0 78,0 0-31,0 0-47,1 0 16,-1 0-1,-27-27 1,0-1 187,27 1-172,-27 0 47,28 27-78,-1-28 47,-27 1 16,27 27-48,-27-27 1,0 0 0,28 27-1,-28-28 16,0 1 1,0 0-17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25-Sep-18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25-Sep-18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25-Sep-18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25-Sep-18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25-Sep-18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25-Sep-18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25-Sep-18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25-Sep-18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25-Sep-18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25-Sep-18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25-Sep-18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25-Sep-18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25-Sep-18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>
            <a:extLst>
              <a:ext uri="{FF2B5EF4-FFF2-40B4-BE49-F238E27FC236}">
                <a16:creationId xmlns:a16="http://schemas.microsoft.com/office/drawing/2014/main" id="{591191E2-7231-4502-BB6F-3B8F3002F39D}"/>
              </a:ext>
            </a:extLst>
          </p:cNvPr>
          <p:cNvSpPr/>
          <p:nvPr/>
        </p:nvSpPr>
        <p:spPr>
          <a:xfrm>
            <a:off x="638287" y="2054106"/>
            <a:ext cx="7867426" cy="2590800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D382D195-BB7C-4E26-AEBF-DC12F1EA683C}"/>
              </a:ext>
            </a:extLst>
          </p:cNvPr>
          <p:cNvSpPr/>
          <p:nvPr/>
        </p:nvSpPr>
        <p:spPr>
          <a:xfrm>
            <a:off x="2290715" y="3129458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SaveBookStorage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62">
            <a:extLst>
              <a:ext uri="{FF2B5EF4-FFF2-40B4-BE49-F238E27FC236}">
                <a16:creationId xmlns:a16="http://schemas.microsoft.com/office/drawing/2014/main" id="{1002776D-C406-4D65-9070-D156256D3642}"/>
              </a:ext>
            </a:extLst>
          </p:cNvPr>
          <p:cNvSpPr/>
          <p:nvPr/>
        </p:nvSpPr>
        <p:spPr>
          <a:xfrm rot="16200000">
            <a:off x="1097498" y="2839705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62">
            <a:extLst>
              <a:ext uri="{FF2B5EF4-FFF2-40B4-BE49-F238E27FC236}">
                <a16:creationId xmlns:a16="http://schemas.microsoft.com/office/drawing/2014/main" id="{27A2C74A-6D4B-427C-80D5-9B1822F8B74A}"/>
              </a:ext>
            </a:extLst>
          </p:cNvPr>
          <p:cNvSpPr/>
          <p:nvPr/>
        </p:nvSpPr>
        <p:spPr>
          <a:xfrm rot="16200000">
            <a:off x="369737" y="283222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" name="Isosceles Triangle 102">
            <a:extLst>
              <a:ext uri="{FF2B5EF4-FFF2-40B4-BE49-F238E27FC236}">
                <a16:creationId xmlns:a16="http://schemas.microsoft.com/office/drawing/2014/main" id="{691EB206-98BA-4B35-8149-10757ED79453}"/>
              </a:ext>
            </a:extLst>
          </p:cNvPr>
          <p:cNvSpPr/>
          <p:nvPr/>
        </p:nvSpPr>
        <p:spPr>
          <a:xfrm rot="16200000">
            <a:off x="1040445" y="292330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7A6C11-EAEB-44B8-BC73-081C72FBCA70}"/>
              </a:ext>
            </a:extLst>
          </p:cNvPr>
          <p:cNvCxnSpPr>
            <a:stCxn id="9" idx="3"/>
            <a:endCxn id="3" idx="1"/>
          </p:cNvCxnSpPr>
          <p:nvPr/>
        </p:nvCxnSpPr>
        <p:spPr>
          <a:xfrm>
            <a:off x="2069905" y="3297554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82AAD7-45EA-4C1B-965D-A1A076C1049E}"/>
              </a:ext>
            </a:extLst>
          </p:cNvPr>
          <p:cNvCxnSpPr>
            <a:stCxn id="6" idx="3"/>
          </p:cNvCxnSpPr>
          <p:nvPr/>
        </p:nvCxnSpPr>
        <p:spPr>
          <a:xfrm flipV="1">
            <a:off x="1263459" y="3011070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Flowchart: Decision 96">
            <a:extLst>
              <a:ext uri="{FF2B5EF4-FFF2-40B4-BE49-F238E27FC236}">
                <a16:creationId xmlns:a16="http://schemas.microsoft.com/office/drawing/2014/main" id="{1D7F843D-52A2-47AB-81EA-596331869288}"/>
              </a:ext>
            </a:extLst>
          </p:cNvPr>
          <p:cNvSpPr/>
          <p:nvPr/>
        </p:nvSpPr>
        <p:spPr>
          <a:xfrm>
            <a:off x="1833857" y="3210864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10" name="Elbow Connector 63">
            <a:extLst>
              <a:ext uri="{FF2B5EF4-FFF2-40B4-BE49-F238E27FC236}">
                <a16:creationId xmlns:a16="http://schemas.microsoft.com/office/drawing/2014/main" id="{6E806771-1CF0-4B6D-9E2B-58AA7BB6487E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 flipV="1">
            <a:off x="3811576" y="3302838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Isosceles Triangle 102">
            <a:extLst>
              <a:ext uri="{FF2B5EF4-FFF2-40B4-BE49-F238E27FC236}">
                <a16:creationId xmlns:a16="http://schemas.microsoft.com/office/drawing/2014/main" id="{8AA2DB66-8B8E-46F8-965E-6B65ACB6423B}"/>
              </a:ext>
            </a:extLst>
          </p:cNvPr>
          <p:cNvSpPr/>
          <p:nvPr/>
        </p:nvSpPr>
        <p:spPr>
          <a:xfrm rot="5400000" flipV="1">
            <a:off x="3588562" y="3215077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" name="Elbow Connector 122">
            <a:extLst>
              <a:ext uri="{FF2B5EF4-FFF2-40B4-BE49-F238E27FC236}">
                <a16:creationId xmlns:a16="http://schemas.microsoft.com/office/drawing/2014/main" id="{465AD41D-86B8-4286-A5BA-0EDB2E9AE664}"/>
              </a:ext>
            </a:extLst>
          </p:cNvPr>
          <p:cNvCxnSpPr>
            <a:stCxn id="13" idx="3"/>
            <a:endCxn id="20" idx="1"/>
          </p:cNvCxnSpPr>
          <p:nvPr/>
        </p:nvCxnSpPr>
        <p:spPr>
          <a:xfrm>
            <a:off x="5204735" y="3302838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" name="Rectangle 8">
            <a:extLst>
              <a:ext uri="{FF2B5EF4-FFF2-40B4-BE49-F238E27FC236}">
                <a16:creationId xmlns:a16="http://schemas.microsoft.com/office/drawing/2014/main" id="{62CF4FBA-1A50-4849-8467-D8F6258FF4DC}"/>
              </a:ext>
            </a:extLst>
          </p:cNvPr>
          <p:cNvSpPr/>
          <p:nvPr/>
        </p:nvSpPr>
        <p:spPr>
          <a:xfrm>
            <a:off x="4034900" y="3129458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XmlWishBook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3A5E82C0-D044-4375-A6CE-D32927174C6D}"/>
              </a:ext>
            </a:extLst>
          </p:cNvPr>
          <p:cNvSpPr/>
          <p:nvPr/>
        </p:nvSpPr>
        <p:spPr>
          <a:xfrm>
            <a:off x="2287478" y="2529058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76E5B9D-1FD7-4E76-A0B0-64949A99DAB2}"/>
              </a:ext>
            </a:extLst>
          </p:cNvPr>
          <p:cNvCxnSpPr>
            <a:stCxn id="16" idx="3"/>
            <a:endCxn id="14" idx="1"/>
          </p:cNvCxnSpPr>
          <p:nvPr/>
        </p:nvCxnSpPr>
        <p:spPr>
          <a:xfrm>
            <a:off x="2066668" y="2697154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Flowchart: Decision 96">
            <a:extLst>
              <a:ext uri="{FF2B5EF4-FFF2-40B4-BE49-F238E27FC236}">
                <a16:creationId xmlns:a16="http://schemas.microsoft.com/office/drawing/2014/main" id="{7E0D9B8F-702E-43B2-A7A8-6B65842C1058}"/>
              </a:ext>
            </a:extLst>
          </p:cNvPr>
          <p:cNvSpPr/>
          <p:nvPr/>
        </p:nvSpPr>
        <p:spPr>
          <a:xfrm>
            <a:off x="1830620" y="2610464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17" name="Elbow Connector 63">
            <a:extLst>
              <a:ext uri="{FF2B5EF4-FFF2-40B4-BE49-F238E27FC236}">
                <a16:creationId xmlns:a16="http://schemas.microsoft.com/office/drawing/2014/main" id="{01336A1B-B925-4718-8E60-0C1E59BB1A4E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 flipV="1">
            <a:off x="3808339" y="2702438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Isosceles Triangle 102">
            <a:extLst>
              <a:ext uri="{FF2B5EF4-FFF2-40B4-BE49-F238E27FC236}">
                <a16:creationId xmlns:a16="http://schemas.microsoft.com/office/drawing/2014/main" id="{C80EF177-C646-44F2-92D2-0DA9EEB3EF30}"/>
              </a:ext>
            </a:extLst>
          </p:cNvPr>
          <p:cNvSpPr/>
          <p:nvPr/>
        </p:nvSpPr>
        <p:spPr>
          <a:xfrm rot="5400000" flipV="1">
            <a:off x="3585325" y="2614677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46EC2A9D-3519-40AD-9011-770D3D60ECB5}"/>
              </a:ext>
            </a:extLst>
          </p:cNvPr>
          <p:cNvSpPr/>
          <p:nvPr/>
        </p:nvSpPr>
        <p:spPr>
          <a:xfrm>
            <a:off x="4031663" y="2529058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2BF9B653-5D8E-4DB1-B111-A30B899A1097}"/>
              </a:ext>
            </a:extLst>
          </p:cNvPr>
          <p:cNvSpPr/>
          <p:nvPr/>
        </p:nvSpPr>
        <p:spPr>
          <a:xfrm>
            <a:off x="5433335" y="3131428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WishBook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1" name="Elbow Connector 122">
            <a:extLst>
              <a:ext uri="{FF2B5EF4-FFF2-40B4-BE49-F238E27FC236}">
                <a16:creationId xmlns:a16="http://schemas.microsoft.com/office/drawing/2014/main" id="{82B96457-F6EB-429E-A66E-1FFC0BF47319}"/>
              </a:ext>
            </a:extLst>
          </p:cNvPr>
          <p:cNvCxnSpPr>
            <a:cxnSpLocks/>
          </p:cNvCxnSpPr>
          <p:nvPr/>
        </p:nvCxnSpPr>
        <p:spPr>
          <a:xfrm rot="16200000" flipV="1">
            <a:off x="6403673" y="2791139"/>
            <a:ext cx="688499" cy="517635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2" name="Rectangle 8">
            <a:extLst>
              <a:ext uri="{FF2B5EF4-FFF2-40B4-BE49-F238E27FC236}">
                <a16:creationId xmlns:a16="http://schemas.microsoft.com/office/drawing/2014/main" id="{62C1A090-A787-4E0C-9AEB-2A20CC32546E}"/>
              </a:ext>
            </a:extLst>
          </p:cNvPr>
          <p:cNvSpPr/>
          <p:nvPr/>
        </p:nvSpPr>
        <p:spPr>
          <a:xfrm>
            <a:off x="7201446" y="2617603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Rectangle 8">
            <a:extLst>
              <a:ext uri="{FF2B5EF4-FFF2-40B4-BE49-F238E27FC236}">
                <a16:creationId xmlns:a16="http://schemas.microsoft.com/office/drawing/2014/main" id="{C0B60E26-3562-4E03-90C9-6887F932421D}"/>
              </a:ext>
            </a:extLst>
          </p:cNvPr>
          <p:cNvSpPr/>
          <p:nvPr/>
        </p:nvSpPr>
        <p:spPr>
          <a:xfrm>
            <a:off x="7006738" y="3220825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XmlAdaptedWish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4" name="Elbow Connector 122">
            <a:extLst>
              <a:ext uri="{FF2B5EF4-FFF2-40B4-BE49-F238E27FC236}">
                <a16:creationId xmlns:a16="http://schemas.microsoft.com/office/drawing/2014/main" id="{19F52AF7-A3FC-4088-A08B-9E056AF52332}"/>
              </a:ext>
            </a:extLst>
          </p:cNvPr>
          <p:cNvCxnSpPr>
            <a:stCxn id="20" idx="3"/>
            <a:endCxn id="23" idx="1"/>
          </p:cNvCxnSpPr>
          <p:nvPr/>
        </p:nvCxnSpPr>
        <p:spPr>
          <a:xfrm>
            <a:off x="6634042" y="3304808"/>
            <a:ext cx="372696" cy="89397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7" name="Rectangle 8">
            <a:extLst>
              <a:ext uri="{FF2B5EF4-FFF2-40B4-BE49-F238E27FC236}">
                <a16:creationId xmlns:a16="http://schemas.microsoft.com/office/drawing/2014/main" id="{F9264B93-5D5A-432B-A0A1-3988EAE2F085}"/>
              </a:ext>
            </a:extLst>
          </p:cNvPr>
          <p:cNvSpPr/>
          <p:nvPr/>
        </p:nvSpPr>
        <p:spPr>
          <a:xfrm>
            <a:off x="6485017" y="3796045"/>
            <a:ext cx="1870406" cy="28362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XmlAdaptedSavedAmount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C785DB7-0510-48F8-8CB4-304825B9C109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625017" y="3567585"/>
            <a:ext cx="11580" cy="153754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3C13F15-D893-4D17-9AC9-EE007E49E477}"/>
                  </a:ext>
                </a:extLst>
              </p14:cNvPr>
              <p14:cNvContentPartPr/>
              <p14:nvPr/>
            </p14:nvContentPartPr>
            <p14:xfrm>
              <a:off x="7551035" y="3685885"/>
              <a:ext cx="147960" cy="1101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3C13F15-D893-4D17-9AC9-EE007E49E4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44915" y="3679765"/>
                <a:ext cx="160200" cy="12240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Rectangle 8">
            <a:extLst>
              <a:ext uri="{FF2B5EF4-FFF2-40B4-BE49-F238E27FC236}">
                <a16:creationId xmlns:a16="http://schemas.microsoft.com/office/drawing/2014/main" id="{9561671D-E151-445D-8F63-FE06A401298B}"/>
              </a:ext>
            </a:extLst>
          </p:cNvPr>
          <p:cNvSpPr/>
          <p:nvPr/>
        </p:nvSpPr>
        <p:spPr>
          <a:xfrm>
            <a:off x="4269532" y="3840930"/>
            <a:ext cx="1870406" cy="28362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XmlAdaptedCostAmount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81594C5B-F1E2-477C-92B2-68709673E1AE}"/>
              </a:ext>
            </a:extLst>
          </p:cNvPr>
          <p:cNvCxnSpPr>
            <a:cxnSpLocks/>
          </p:cNvCxnSpPr>
          <p:nvPr/>
        </p:nvCxnSpPr>
        <p:spPr>
          <a:xfrm flipV="1">
            <a:off x="5029200" y="3577173"/>
            <a:ext cx="2110189" cy="293613"/>
          </a:xfrm>
          <a:prstGeom prst="bentConnector3">
            <a:avLst>
              <a:gd name="adj1" fmla="val 610"/>
            </a:avLst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Elbow Connector 122">
            <a:extLst>
              <a:ext uri="{FF2B5EF4-FFF2-40B4-BE49-F238E27FC236}">
                <a16:creationId xmlns:a16="http://schemas.microsoft.com/office/drawing/2014/main" id="{A2F544A5-510D-40DE-9612-20229E0B7C4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43928" y="3115438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5A3992B-63AB-4EC4-A136-673E84025D1A}"/>
                  </a:ext>
                </a:extLst>
              </p14:cNvPr>
              <p14:cNvContentPartPr/>
              <p14:nvPr/>
            </p14:nvContentPartPr>
            <p14:xfrm>
              <a:off x="4866875" y="3706765"/>
              <a:ext cx="360" cy="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5A3992B-63AB-4EC4-A136-673E84025D1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60755" y="3700645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26CC177E-A2C5-496E-A299-450133D870D6}"/>
                  </a:ext>
                </a:extLst>
              </p14:cNvPr>
              <p14:cNvContentPartPr/>
              <p14:nvPr/>
            </p14:nvContentPartPr>
            <p14:xfrm>
              <a:off x="4935635" y="3726565"/>
              <a:ext cx="198000" cy="1476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26CC177E-A2C5-496E-A299-450133D870D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29515" y="3720445"/>
                <a:ext cx="210240" cy="159840"/>
              </a:xfrm>
              <a:prstGeom prst="rect">
                <a:avLst/>
              </a:prstGeom>
            </p:spPr>
          </p:pic>
        </mc:Fallback>
      </mc:AlternateContent>
      <p:sp>
        <p:nvSpPr>
          <p:cNvPr id="62" name="Rectangle 8">
            <a:extLst>
              <a:ext uri="{FF2B5EF4-FFF2-40B4-BE49-F238E27FC236}">
                <a16:creationId xmlns:a16="http://schemas.microsoft.com/office/drawing/2014/main" id="{DB3A1DB6-01EC-47D8-BF4E-3F78F363C68D}"/>
              </a:ext>
            </a:extLst>
          </p:cNvPr>
          <p:cNvSpPr/>
          <p:nvPr/>
        </p:nvSpPr>
        <p:spPr>
          <a:xfrm>
            <a:off x="5731224" y="2357308"/>
            <a:ext cx="1346108" cy="350592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XmlAdaptedRemark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BDE6DCB7-FA25-4282-949A-5EEDA9F99B62}"/>
              </a:ext>
            </a:extLst>
          </p:cNvPr>
          <p:cNvSpPr/>
          <p:nvPr/>
        </p:nvSpPr>
        <p:spPr>
          <a:xfrm>
            <a:off x="5782395" y="4207688"/>
            <a:ext cx="1346108" cy="350592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XmlAdaptedURL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5" name="Elbow Connector 122">
            <a:extLst>
              <a:ext uri="{FF2B5EF4-FFF2-40B4-BE49-F238E27FC236}">
                <a16:creationId xmlns:a16="http://schemas.microsoft.com/office/drawing/2014/main" id="{6FCE1030-78D5-49A6-AF9B-C3FCBE295FA0}"/>
              </a:ext>
            </a:extLst>
          </p:cNvPr>
          <p:cNvCxnSpPr>
            <a:cxnSpLocks/>
            <a:endCxn id="34" idx="0"/>
          </p:cNvCxnSpPr>
          <p:nvPr/>
        </p:nvCxnSpPr>
        <p:spPr>
          <a:xfrm rot="10800000" flipV="1">
            <a:off x="6455450" y="3577170"/>
            <a:ext cx="930317" cy="630518"/>
          </a:xfrm>
          <a:prstGeom prst="bentConnector2">
            <a:avLst/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429703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21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Chong Jun Hong, Dominic</cp:lastModifiedBy>
  <cp:revision>59</cp:revision>
  <dcterms:created xsi:type="dcterms:W3CDTF">2016-07-22T14:33:02Z</dcterms:created>
  <dcterms:modified xsi:type="dcterms:W3CDTF">2018-09-25T08:15:33Z</dcterms:modified>
</cp:coreProperties>
</file>