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1363" y="-3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403793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5106331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  <a:stCxn id="12" idx="2"/>
          </p:cNvCxnSpPr>
          <p:nvPr/>
        </p:nvCxnSpPr>
        <p:spPr>
          <a:xfrm>
            <a:off x="7362894" y="4495800"/>
            <a:ext cx="0" cy="60960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  <a:stCxn id="5" idx="2"/>
          </p:cNvCxnSpPr>
          <p:nvPr/>
        </p:nvCxnSpPr>
        <p:spPr>
          <a:xfrm>
            <a:off x="2329313" y="3930290"/>
            <a:ext cx="0" cy="117511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6573" y="4147210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39817" y="1981200"/>
            <a:ext cx="1332977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AddEntryCommand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MakeCommand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5B94FD11-0E69-4AAB-8E7F-185184AF4A0D}"/>
              </a:ext>
            </a:extLst>
          </p:cNvPr>
          <p:cNvSpPr/>
          <p:nvPr/>
        </p:nvSpPr>
        <p:spPr>
          <a:xfrm>
            <a:off x="4379999" y="4511066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AwarenessService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6DB431CF-7803-49AB-BC8A-76F266C4FB08}"/>
              </a:ext>
            </a:extLst>
          </p:cNvPr>
          <p:cNvSpPr/>
          <p:nvPr/>
        </p:nvSpPr>
        <p:spPr>
          <a:xfrm>
            <a:off x="2558953" y="4494329"/>
            <a:ext cx="115512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CmdLineObserver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5" name="Isosceles Triangle 102">
            <a:extLst>
              <a:ext uri="{FF2B5EF4-FFF2-40B4-BE49-F238E27FC236}">
                <a16:creationId xmlns:a16="http://schemas.microsoft.com/office/drawing/2014/main" id="{4E48E82B-CD1E-4AD2-AC92-5CC0C4A642A5}"/>
              </a:ext>
            </a:extLst>
          </p:cNvPr>
          <p:cNvSpPr/>
          <p:nvPr/>
        </p:nvSpPr>
        <p:spPr>
          <a:xfrm rot="5400000" flipV="1">
            <a:off x="3677453" y="459333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66" name="Elbow Connector 95">
            <a:extLst>
              <a:ext uri="{FF2B5EF4-FFF2-40B4-BE49-F238E27FC236}">
                <a16:creationId xmlns:a16="http://schemas.microsoft.com/office/drawing/2014/main" id="{333C45CF-58EE-42E3-98DA-2E037134EE04}"/>
              </a:ext>
            </a:extLst>
          </p:cNvPr>
          <p:cNvCxnSpPr>
            <a:cxnSpLocks/>
            <a:stCxn id="59" idx="1"/>
            <a:endCxn id="65" idx="3"/>
          </p:cNvCxnSpPr>
          <p:nvPr/>
        </p:nvCxnSpPr>
        <p:spPr>
          <a:xfrm rot="10800000">
            <a:off x="3900467" y="4681098"/>
            <a:ext cx="479532" cy="334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57">
            <a:extLst>
              <a:ext uri="{FF2B5EF4-FFF2-40B4-BE49-F238E27FC236}">
                <a16:creationId xmlns:a16="http://schemas.microsoft.com/office/drawing/2014/main" id="{F6643B1F-DE0E-4394-A449-11D30933EF16}"/>
              </a:ext>
            </a:extLst>
          </p:cNvPr>
          <p:cNvCxnSpPr>
            <a:cxnSpLocks/>
          </p:cNvCxnSpPr>
          <p:nvPr/>
        </p:nvCxnSpPr>
        <p:spPr>
          <a:xfrm>
            <a:off x="2721179" y="3921339"/>
            <a:ext cx="0" cy="57299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80BA3E9-BF8D-4841-8540-110946C1C376}"/>
              </a:ext>
            </a:extLst>
          </p:cNvPr>
          <p:cNvSpPr txBox="1"/>
          <p:nvPr/>
        </p:nvSpPr>
        <p:spPr>
          <a:xfrm>
            <a:off x="2537877" y="433430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*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8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88</Words>
  <Application>Microsoft Office PowerPoint</Application>
  <PresentationFormat>On-screen Show (4:3)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94</cp:revision>
  <dcterms:created xsi:type="dcterms:W3CDTF">2016-07-22T14:33:02Z</dcterms:created>
  <dcterms:modified xsi:type="dcterms:W3CDTF">2018-11-12T09:48:03Z</dcterms:modified>
</cp:coreProperties>
</file>