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5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>
              <a:ext uri="{FF2B5EF4-FFF2-40B4-BE49-F238E27FC236}">
                <a16:creationId xmlns:a16="http://schemas.microsoft.com/office/drawing/2014/main" id="{8259E3B8-B28D-4F30-A819-D6905CF44FFD}"/>
              </a:ext>
            </a:extLst>
          </p:cNvPr>
          <p:cNvSpPr/>
          <p:nvPr/>
        </p:nvSpPr>
        <p:spPr>
          <a:xfrm>
            <a:off x="1066800" y="17526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51859AC-3086-4589-82CD-7F24DCFA994D}"/>
              </a:ext>
            </a:extLst>
          </p:cNvPr>
          <p:cNvSpPr/>
          <p:nvPr/>
        </p:nvSpPr>
        <p:spPr>
          <a:xfrm>
            <a:off x="2824115" y="3615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DB3DB917-2066-4E76-A2C4-D8A45651996D}"/>
              </a:ext>
            </a:extLst>
          </p:cNvPr>
          <p:cNvSpPr/>
          <p:nvPr/>
        </p:nvSpPr>
        <p:spPr>
          <a:xfrm rot="16200000">
            <a:off x="1608483" y="32501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106">
            <a:extLst>
              <a:ext uri="{FF2B5EF4-FFF2-40B4-BE49-F238E27FC236}">
                <a16:creationId xmlns:a16="http://schemas.microsoft.com/office/drawing/2014/main" id="{DB45183D-89EB-4E0A-8D3B-AC8632BD3EDA}"/>
              </a:ext>
            </a:extLst>
          </p:cNvPr>
          <p:cNvCxnSpPr>
            <a:cxnSpLocks/>
            <a:stCxn id="5" idx="1"/>
            <a:endCxn id="18" idx="2"/>
          </p:cNvCxnSpPr>
          <p:nvPr/>
        </p:nvCxnSpPr>
        <p:spPr>
          <a:xfrm rot="5400000" flipH="1" flipV="1">
            <a:off x="4078442" y="14340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4BBF9C33-8ACC-4060-8EBC-A7307D6D4A14}"/>
              </a:ext>
            </a:extLst>
          </p:cNvPr>
          <p:cNvSpPr/>
          <p:nvPr/>
        </p:nvSpPr>
        <p:spPr>
          <a:xfrm rot="16200000">
            <a:off x="903137" y="30136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Isosceles Triangle 102">
            <a:extLst>
              <a:ext uri="{FF2B5EF4-FFF2-40B4-BE49-F238E27FC236}">
                <a16:creationId xmlns:a16="http://schemas.microsoft.com/office/drawing/2014/main" id="{59911397-ADFD-4137-9FA8-066BA4EE7F61}"/>
              </a:ext>
            </a:extLst>
          </p:cNvPr>
          <p:cNvSpPr/>
          <p:nvPr/>
        </p:nvSpPr>
        <p:spPr>
          <a:xfrm rot="16200000">
            <a:off x="1573845" y="31046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A6CF36-5CF9-4FE1-9C25-9D19835E2130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556763" y="37890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Elbow Connector 122">
            <a:extLst>
              <a:ext uri="{FF2B5EF4-FFF2-40B4-BE49-F238E27FC236}">
                <a16:creationId xmlns:a16="http://schemas.microsoft.com/office/drawing/2014/main" id="{09CECD07-A868-4E1C-BDEB-FC120B015173}"/>
              </a:ext>
            </a:extLst>
          </p:cNvPr>
          <p:cNvCxnSpPr/>
          <p:nvPr/>
        </p:nvCxnSpPr>
        <p:spPr>
          <a:xfrm>
            <a:off x="857026" y="31924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C47DDE-B146-42F4-99D9-97EE7984123E}"/>
              </a:ext>
            </a:extLst>
          </p:cNvPr>
          <p:cNvCxnSpPr>
            <a:stCxn id="8" idx="3"/>
          </p:cNvCxnSpPr>
          <p:nvPr/>
        </p:nvCxnSpPr>
        <p:spPr>
          <a:xfrm flipV="1">
            <a:off x="1796859" y="31924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Flowchart: Decision 96">
            <a:extLst>
              <a:ext uri="{FF2B5EF4-FFF2-40B4-BE49-F238E27FC236}">
                <a16:creationId xmlns:a16="http://schemas.microsoft.com/office/drawing/2014/main" id="{3B230B29-1480-402D-BB87-7D6771D828AD}"/>
              </a:ext>
            </a:extLst>
          </p:cNvPr>
          <p:cNvSpPr/>
          <p:nvPr/>
        </p:nvSpPr>
        <p:spPr>
          <a:xfrm>
            <a:off x="2320715" y="37023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9B1EF98-82FA-4D8A-B1D2-7DEAAB8E894A}"/>
              </a:ext>
            </a:extLst>
          </p:cNvPr>
          <p:cNvSpPr/>
          <p:nvPr/>
        </p:nvSpPr>
        <p:spPr>
          <a:xfrm>
            <a:off x="2772215" y="29985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D3A49-68F6-4714-B58D-2CBA6D5C2E1C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2571295" y="31554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Flowchart: Decision 96">
            <a:extLst>
              <a:ext uri="{FF2B5EF4-FFF2-40B4-BE49-F238E27FC236}">
                <a16:creationId xmlns:a16="http://schemas.microsoft.com/office/drawing/2014/main" id="{F1D0D7CF-71EE-4F40-AC1E-509757D20A05}"/>
              </a:ext>
            </a:extLst>
          </p:cNvPr>
          <p:cNvSpPr/>
          <p:nvPr/>
        </p:nvSpPr>
        <p:spPr>
          <a:xfrm>
            <a:off x="2335247" y="30687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053A1D43-8FE7-4684-A986-FC6BFE2F10C9}"/>
              </a:ext>
            </a:extLst>
          </p:cNvPr>
          <p:cNvSpPr/>
          <p:nvPr/>
        </p:nvSpPr>
        <p:spPr>
          <a:xfrm>
            <a:off x="4639585" y="29985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" name="Flowchart: Decision 96">
            <a:extLst>
              <a:ext uri="{FF2B5EF4-FFF2-40B4-BE49-F238E27FC236}">
                <a16:creationId xmlns:a16="http://schemas.microsoft.com/office/drawing/2014/main" id="{CB341D73-9D48-4FEC-8C4B-5920303CE323}"/>
              </a:ext>
            </a:extLst>
          </p:cNvPr>
          <p:cNvSpPr/>
          <p:nvPr/>
        </p:nvSpPr>
        <p:spPr>
          <a:xfrm>
            <a:off x="4271907" y="30729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46B4A86-211A-4E18-AD48-587F5DC9DE57}"/>
              </a:ext>
            </a:extLst>
          </p:cNvPr>
          <p:cNvSpPr/>
          <p:nvPr/>
        </p:nvSpPr>
        <p:spPr>
          <a:xfrm>
            <a:off x="6260612" y="30104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" name="Flowchart: Decision 96">
            <a:extLst>
              <a:ext uri="{FF2B5EF4-FFF2-40B4-BE49-F238E27FC236}">
                <a16:creationId xmlns:a16="http://schemas.microsoft.com/office/drawing/2014/main" id="{5182DE74-9A57-457B-824E-C4BD286C9704}"/>
              </a:ext>
            </a:extLst>
          </p:cNvPr>
          <p:cNvSpPr/>
          <p:nvPr/>
        </p:nvSpPr>
        <p:spPr>
          <a:xfrm>
            <a:off x="5805686" y="30940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" name="Elbow Connector 63">
            <a:extLst>
              <a:ext uri="{FF2B5EF4-FFF2-40B4-BE49-F238E27FC236}">
                <a16:creationId xmlns:a16="http://schemas.microsoft.com/office/drawing/2014/main" id="{DC1F587A-22BB-470D-A27E-B1FAF3D0AC33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6041734" y="31807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8">
            <a:extLst>
              <a:ext uri="{FF2B5EF4-FFF2-40B4-BE49-F238E27FC236}">
                <a16:creationId xmlns:a16="http://schemas.microsoft.com/office/drawing/2014/main" id="{8FB5BDAA-7ACE-47B3-9981-80381197CE3B}"/>
              </a:ext>
            </a:extLst>
          </p:cNvPr>
          <p:cNvSpPr/>
          <p:nvPr/>
        </p:nvSpPr>
        <p:spPr>
          <a:xfrm>
            <a:off x="7659332" y="27166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" name="Flowchart: Decision 96">
            <a:extLst>
              <a:ext uri="{FF2B5EF4-FFF2-40B4-BE49-F238E27FC236}">
                <a16:creationId xmlns:a16="http://schemas.microsoft.com/office/drawing/2014/main" id="{E474C773-B90F-4E8C-98BE-CB9F3222DD2A}"/>
              </a:ext>
            </a:extLst>
          </p:cNvPr>
          <p:cNvSpPr/>
          <p:nvPr/>
        </p:nvSpPr>
        <p:spPr>
          <a:xfrm>
            <a:off x="6988882" y="31006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Elbow Connector 78">
            <a:extLst>
              <a:ext uri="{FF2B5EF4-FFF2-40B4-BE49-F238E27FC236}">
                <a16:creationId xmlns:a16="http://schemas.microsoft.com/office/drawing/2014/main" id="{3CC37038-87C2-49B2-8DC6-8358D0667114}"/>
              </a:ext>
            </a:extLst>
          </p:cNvPr>
          <p:cNvCxnSpPr>
            <a:cxnSpLocks/>
          </p:cNvCxnSpPr>
          <p:nvPr/>
        </p:nvCxnSpPr>
        <p:spPr>
          <a:xfrm flipV="1">
            <a:off x="7224930" y="28592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" name="Rectangle 8">
            <a:extLst>
              <a:ext uri="{FF2B5EF4-FFF2-40B4-BE49-F238E27FC236}">
                <a16:creationId xmlns:a16="http://schemas.microsoft.com/office/drawing/2014/main" id="{0FC44942-29B1-453F-8085-F001397B2D09}"/>
              </a:ext>
            </a:extLst>
          </p:cNvPr>
          <p:cNvSpPr/>
          <p:nvPr/>
        </p:nvSpPr>
        <p:spPr>
          <a:xfrm>
            <a:off x="7659332" y="30396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" name="Elbow Connector 80">
            <a:extLst>
              <a:ext uri="{FF2B5EF4-FFF2-40B4-BE49-F238E27FC236}">
                <a16:creationId xmlns:a16="http://schemas.microsoft.com/office/drawing/2014/main" id="{06AA7309-F910-40CA-ADC2-65CC9E42C322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7224930" y="31825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920732EA-09AA-46BE-84B3-160CF0DC21C1}"/>
              </a:ext>
            </a:extLst>
          </p:cNvPr>
          <p:cNvSpPr/>
          <p:nvPr/>
        </p:nvSpPr>
        <p:spPr>
          <a:xfrm>
            <a:off x="7659332" y="33625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" name="Elbow Connector 83">
            <a:extLst>
              <a:ext uri="{FF2B5EF4-FFF2-40B4-BE49-F238E27FC236}">
                <a16:creationId xmlns:a16="http://schemas.microsoft.com/office/drawing/2014/main" id="{85045400-EE85-4F1C-B202-0F61CEE256CE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7224930" y="31872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8">
            <a:extLst>
              <a:ext uri="{FF2B5EF4-FFF2-40B4-BE49-F238E27FC236}">
                <a16:creationId xmlns:a16="http://schemas.microsoft.com/office/drawing/2014/main" id="{7EC9DAED-0DDB-49A7-99EC-371BB4F00EF2}"/>
              </a:ext>
            </a:extLst>
          </p:cNvPr>
          <p:cNvSpPr/>
          <p:nvPr/>
        </p:nvSpPr>
        <p:spPr>
          <a:xfrm>
            <a:off x="7659332" y="36855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" name="Elbow Connector 85">
            <a:extLst>
              <a:ext uri="{FF2B5EF4-FFF2-40B4-BE49-F238E27FC236}">
                <a16:creationId xmlns:a16="http://schemas.microsoft.com/office/drawing/2014/main" id="{E0C8C7DC-6961-48CD-A3E3-0779273A1B7C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>
            <a:off x="7224930" y="31872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BE9AEC9F-6ED7-4327-BC3A-5256F734B53E}"/>
              </a:ext>
            </a:extLst>
          </p:cNvPr>
          <p:cNvCxnSpPr>
            <a:stCxn id="31" idx="3"/>
          </p:cNvCxnSpPr>
          <p:nvPr/>
        </p:nvCxnSpPr>
        <p:spPr>
          <a:xfrm rot="5400000">
            <a:off x="3500546" y="28399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Isosceles Triangle 102">
            <a:extLst>
              <a:ext uri="{FF2B5EF4-FFF2-40B4-BE49-F238E27FC236}">
                <a16:creationId xmlns:a16="http://schemas.microsoft.com/office/drawing/2014/main" id="{B688DDC2-6225-4E3D-9BC3-0EBC04D331C4}"/>
              </a:ext>
            </a:extLst>
          </p:cNvPr>
          <p:cNvSpPr/>
          <p:nvPr/>
        </p:nvSpPr>
        <p:spPr>
          <a:xfrm rot="10800000" flipV="1">
            <a:off x="3509234" y="25389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9C3CF21F-1C90-43DC-A775-26102169C430}"/>
              </a:ext>
            </a:extLst>
          </p:cNvPr>
          <p:cNvSpPr/>
          <p:nvPr/>
        </p:nvSpPr>
        <p:spPr>
          <a:xfrm>
            <a:off x="1207857" y="21507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ECAD1-AE4E-4934-B059-33EAF66767F2}"/>
              </a:ext>
            </a:extLst>
          </p:cNvPr>
          <p:cNvSpPr txBox="1"/>
          <p:nvPr/>
        </p:nvSpPr>
        <p:spPr>
          <a:xfrm rot="16200000">
            <a:off x="6309821" y="37387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F8C2EEB8-04DB-45E9-8777-3C9E54CE09BA}"/>
              </a:ext>
            </a:extLst>
          </p:cNvPr>
          <p:cNvSpPr/>
          <p:nvPr/>
        </p:nvSpPr>
        <p:spPr>
          <a:xfrm>
            <a:off x="2004336" y="43918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0A71B04F-C2A3-4042-AF0C-D7636879469D}"/>
              </a:ext>
            </a:extLst>
          </p:cNvPr>
          <p:cNvCxnSpPr>
            <a:stCxn id="7" idx="1"/>
            <a:endCxn id="34" idx="1"/>
          </p:cNvCxnSpPr>
          <p:nvPr/>
        </p:nvCxnSpPr>
        <p:spPr>
          <a:xfrm rot="16200000" flipH="1">
            <a:off x="1311410" y="38723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C80E5A-A580-4C5C-8B60-1FC85DCEB3F5}"/>
              </a:ext>
            </a:extLst>
          </p:cNvPr>
          <p:cNvSpPr txBox="1"/>
          <p:nvPr/>
        </p:nvSpPr>
        <p:spPr>
          <a:xfrm>
            <a:off x="4376914" y="32638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23224-D3BF-4323-B2A6-12D2A87C3AA7}"/>
              </a:ext>
            </a:extLst>
          </p:cNvPr>
          <p:cNvSpPr txBox="1"/>
          <p:nvPr/>
        </p:nvSpPr>
        <p:spPr>
          <a:xfrm>
            <a:off x="6082191" y="3250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F558C-5021-439F-88FB-CB9B8F4EAF58}"/>
              </a:ext>
            </a:extLst>
          </p:cNvPr>
          <p:cNvSpPr txBox="1"/>
          <p:nvPr/>
        </p:nvSpPr>
        <p:spPr>
          <a:xfrm>
            <a:off x="2520329" y="29091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DA306-4CEA-4C13-A1EF-3584A9239ED5}"/>
              </a:ext>
            </a:extLst>
          </p:cNvPr>
          <p:cNvSpPr txBox="1"/>
          <p:nvPr/>
        </p:nvSpPr>
        <p:spPr>
          <a:xfrm>
            <a:off x="2654005" y="38201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A56301-D04F-40CC-8F24-00464098C4AA}"/>
              </a:ext>
            </a:extLst>
          </p:cNvPr>
          <p:cNvSpPr txBox="1"/>
          <p:nvPr/>
        </p:nvSpPr>
        <p:spPr>
          <a:xfrm>
            <a:off x="6396831" y="33572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E26F98F9-A54B-4401-B990-C22365CADEA9}"/>
              </a:ext>
            </a:extLst>
          </p:cNvPr>
          <p:cNvSpPr/>
          <p:nvPr/>
        </p:nvSpPr>
        <p:spPr>
          <a:xfrm>
            <a:off x="7659332" y="23812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2" name="Elbow Connector 78">
            <a:extLst>
              <a:ext uri="{FF2B5EF4-FFF2-40B4-BE49-F238E27FC236}">
                <a16:creationId xmlns:a16="http://schemas.microsoft.com/office/drawing/2014/main" id="{07905133-E72A-403B-81A5-F2785CA86049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7224930" y="25241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892FD3-25F0-44C1-A211-7B3C6CBE2F44}"/>
              </a:ext>
            </a:extLst>
          </p:cNvPr>
          <p:cNvSpPr txBox="1"/>
          <p:nvPr/>
        </p:nvSpPr>
        <p:spPr>
          <a:xfrm>
            <a:off x="7413178" y="24081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D8B27A06-1D20-497F-8CF8-FAC64954B2FF}"/>
              </a:ext>
            </a:extLst>
          </p:cNvPr>
          <p:cNvSpPr/>
          <p:nvPr/>
        </p:nvSpPr>
        <p:spPr>
          <a:xfrm>
            <a:off x="3117116" y="21507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9304E3-7033-41D9-9A2B-CCA79CB7ECF4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>
            <a:off x="4271907" y="31596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Isosceles Triangle 102">
            <a:extLst>
              <a:ext uri="{FF2B5EF4-FFF2-40B4-BE49-F238E27FC236}">
                <a16:creationId xmlns:a16="http://schemas.microsoft.com/office/drawing/2014/main" id="{B5DC3666-3ADC-4B78-992B-A779D03CFEFD}"/>
              </a:ext>
            </a:extLst>
          </p:cNvPr>
          <p:cNvSpPr/>
          <p:nvPr/>
        </p:nvSpPr>
        <p:spPr>
          <a:xfrm rot="16200000">
            <a:off x="2616008" y="22215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7" name="Elbow Connector 63">
            <a:extLst>
              <a:ext uri="{FF2B5EF4-FFF2-40B4-BE49-F238E27FC236}">
                <a16:creationId xmlns:a16="http://schemas.microsoft.com/office/drawing/2014/main" id="{BFC50FF5-547A-4703-80AC-5A193F3FE119}"/>
              </a:ext>
            </a:extLst>
          </p:cNvPr>
          <p:cNvCxnSpPr>
            <a:stCxn id="46" idx="3"/>
            <a:endCxn id="44" idx="1"/>
          </p:cNvCxnSpPr>
          <p:nvPr/>
        </p:nvCxnSpPr>
        <p:spPr>
          <a:xfrm>
            <a:off x="2845224" y="23301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8104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594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>
            <a:extLst>
              <a:ext uri="{FF2B5EF4-FFF2-40B4-BE49-F238E27FC236}">
                <a16:creationId xmlns:a16="http://schemas.microsoft.com/office/drawing/2014/main" id="{F38CFE2D-B74A-41AE-9197-DC1A3412C43B}"/>
              </a:ext>
            </a:extLst>
          </p:cNvPr>
          <p:cNvSpPr/>
          <p:nvPr/>
        </p:nvSpPr>
        <p:spPr>
          <a:xfrm>
            <a:off x="654973" y="1342743"/>
            <a:ext cx="7834053" cy="417251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C65B91FE-7CEC-46FF-9C7A-4DA155B350EE}"/>
              </a:ext>
            </a:extLst>
          </p:cNvPr>
          <p:cNvSpPr/>
          <p:nvPr/>
        </p:nvSpPr>
        <p:spPr>
          <a:xfrm>
            <a:off x="2425914" y="297635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5947703E-2F7C-4CCE-AA06-0F886E67EE67}"/>
              </a:ext>
            </a:extLst>
          </p:cNvPr>
          <p:cNvSpPr/>
          <p:nvPr/>
        </p:nvSpPr>
        <p:spPr>
          <a:xfrm rot="16200000">
            <a:off x="478905" y="3467702"/>
            <a:ext cx="252913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7" name="Elbow Connector 106">
            <a:extLst>
              <a:ext uri="{FF2B5EF4-FFF2-40B4-BE49-F238E27FC236}">
                <a16:creationId xmlns:a16="http://schemas.microsoft.com/office/drawing/2014/main" id="{8BACFC8C-C570-451D-BA04-FB747C151FF9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1916854" y="2847780"/>
            <a:ext cx="4414324" cy="551681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62">
            <a:extLst>
              <a:ext uri="{FF2B5EF4-FFF2-40B4-BE49-F238E27FC236}">
                <a16:creationId xmlns:a16="http://schemas.microsoft.com/office/drawing/2014/main" id="{CF9A61D0-55A6-4E00-9BC8-53F59234CC41}"/>
              </a:ext>
            </a:extLst>
          </p:cNvPr>
          <p:cNvSpPr/>
          <p:nvPr/>
        </p:nvSpPr>
        <p:spPr>
          <a:xfrm rot="16200000">
            <a:off x="491310" y="251340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2" name="Isosceles Triangle 102">
            <a:extLst>
              <a:ext uri="{FF2B5EF4-FFF2-40B4-BE49-F238E27FC236}">
                <a16:creationId xmlns:a16="http://schemas.microsoft.com/office/drawing/2014/main" id="{23384341-44D1-4DFF-8DEF-041720F71550}"/>
              </a:ext>
            </a:extLst>
          </p:cNvPr>
          <p:cNvSpPr/>
          <p:nvPr/>
        </p:nvSpPr>
        <p:spPr>
          <a:xfrm rot="16200000">
            <a:off x="1162018" y="260449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8A0EDF-015A-4658-B038-52FF3E299BB9}"/>
              </a:ext>
            </a:extLst>
          </p:cNvPr>
          <p:cNvCxnSpPr>
            <a:stCxn id="82" idx="3"/>
            <a:endCxn id="57" idx="1"/>
          </p:cNvCxnSpPr>
          <p:nvPr/>
        </p:nvCxnSpPr>
        <p:spPr>
          <a:xfrm>
            <a:off x="2158562" y="3149734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122">
            <a:extLst>
              <a:ext uri="{FF2B5EF4-FFF2-40B4-BE49-F238E27FC236}">
                <a16:creationId xmlns:a16="http://schemas.microsoft.com/office/drawing/2014/main" id="{53E0BDAC-528F-4BCC-AAAD-07EF8E762AEA}"/>
              </a:ext>
            </a:extLst>
          </p:cNvPr>
          <p:cNvCxnSpPr/>
          <p:nvPr/>
        </p:nvCxnSpPr>
        <p:spPr>
          <a:xfrm>
            <a:off x="445199" y="269225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5EDEAC6-B059-4DBC-9650-EB57863FBA51}"/>
              </a:ext>
            </a:extLst>
          </p:cNvPr>
          <p:cNvCxnSpPr>
            <a:stCxn id="72" idx="3"/>
          </p:cNvCxnSpPr>
          <p:nvPr/>
        </p:nvCxnSpPr>
        <p:spPr>
          <a:xfrm flipV="1">
            <a:off x="1385032" y="2692254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1BAA2185-E574-478A-8947-1E592E664C46}"/>
              </a:ext>
            </a:extLst>
          </p:cNvPr>
          <p:cNvSpPr/>
          <p:nvPr/>
        </p:nvSpPr>
        <p:spPr>
          <a:xfrm>
            <a:off x="1922514" y="306304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546BACE2-E728-4C8B-BA96-CBA14AC0D4D8}"/>
              </a:ext>
            </a:extLst>
          </p:cNvPr>
          <p:cNvSpPr/>
          <p:nvPr/>
        </p:nvSpPr>
        <p:spPr>
          <a:xfrm>
            <a:off x="2360388" y="2498364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A3B0A14-6D37-48AD-BF92-63A0FCCFEB68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2159468" y="2655235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3D91705B-8345-4812-AB67-730E83DB8F77}"/>
              </a:ext>
            </a:extLst>
          </p:cNvPr>
          <p:cNvSpPr/>
          <p:nvPr/>
        </p:nvSpPr>
        <p:spPr>
          <a:xfrm>
            <a:off x="1923420" y="25685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0BD2D8F5-5897-4AC7-90AC-66BC38B33992}"/>
              </a:ext>
            </a:extLst>
          </p:cNvPr>
          <p:cNvSpPr/>
          <p:nvPr/>
        </p:nvSpPr>
        <p:spPr>
          <a:xfrm>
            <a:off x="4227758" y="24983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E30E5F4F-89CE-4E24-8C2F-A1DE13F4624C}"/>
              </a:ext>
            </a:extLst>
          </p:cNvPr>
          <p:cNvSpPr/>
          <p:nvPr/>
        </p:nvSpPr>
        <p:spPr>
          <a:xfrm>
            <a:off x="3860080" y="25727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FF4603C4-913F-4EB7-970C-CEC10BD4A119}"/>
              </a:ext>
            </a:extLst>
          </p:cNvPr>
          <p:cNvSpPr/>
          <p:nvPr/>
        </p:nvSpPr>
        <p:spPr>
          <a:xfrm>
            <a:off x="5852186" y="2501020"/>
            <a:ext cx="95798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ResumeEntry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1798B6BC-555B-4BDE-9C40-F8200CC08B6C}"/>
              </a:ext>
            </a:extLst>
          </p:cNvPr>
          <p:cNvSpPr/>
          <p:nvPr/>
        </p:nvSpPr>
        <p:spPr>
          <a:xfrm>
            <a:off x="5389237" y="258505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615CBEFE-E5BA-40D7-8E68-5D6974A9AE37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>
            <a:off x="5625285" y="2671744"/>
            <a:ext cx="226901" cy="26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F3CAF768-7A42-42E4-9362-9BD3C430D71C}"/>
              </a:ext>
            </a:extLst>
          </p:cNvPr>
          <p:cNvSpPr/>
          <p:nvPr/>
        </p:nvSpPr>
        <p:spPr>
          <a:xfrm>
            <a:off x="7496052" y="2421323"/>
            <a:ext cx="8397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E14A834A-FD01-4164-8810-83BFB05C5104}"/>
              </a:ext>
            </a:extLst>
          </p:cNvPr>
          <p:cNvSpPr/>
          <p:nvPr/>
        </p:nvSpPr>
        <p:spPr>
          <a:xfrm>
            <a:off x="6805681" y="258771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8" name="Elbow Connector 78">
            <a:extLst>
              <a:ext uri="{FF2B5EF4-FFF2-40B4-BE49-F238E27FC236}">
                <a16:creationId xmlns:a16="http://schemas.microsoft.com/office/drawing/2014/main" id="{F2BF4072-E0B5-4CF7-905E-B0AFE67026DE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 flipV="1">
            <a:off x="7041729" y="2564215"/>
            <a:ext cx="454323" cy="110185"/>
          </a:xfrm>
          <a:prstGeom prst="bentConnector3">
            <a:avLst>
              <a:gd name="adj1" fmla="val 3155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D4CEECDE-03FD-471C-8CD7-056E966C7E01}"/>
              </a:ext>
            </a:extLst>
          </p:cNvPr>
          <p:cNvSpPr/>
          <p:nvPr/>
        </p:nvSpPr>
        <p:spPr>
          <a:xfrm>
            <a:off x="7496051" y="2744301"/>
            <a:ext cx="83970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EntryInfo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B05C3B11-2BF3-417E-83E9-7090E748DC7A}"/>
              </a:ext>
            </a:extLst>
          </p:cNvPr>
          <p:cNvSpPr/>
          <p:nvPr/>
        </p:nvSpPr>
        <p:spPr>
          <a:xfrm>
            <a:off x="7496052" y="3067279"/>
            <a:ext cx="8397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SG" sz="1050" dirty="0">
                <a:solidFill>
                  <a:srgbClr val="7030A0"/>
                </a:solidFill>
              </a:rPr>
              <a:t>Entry</a:t>
            </a:r>
            <a:br>
              <a:rPr lang="en-SG" sz="1050" dirty="0">
                <a:solidFill>
                  <a:srgbClr val="7030A0"/>
                </a:solidFill>
              </a:rPr>
            </a:br>
            <a:r>
              <a:rPr lang="en-SG" sz="1050" dirty="0">
                <a:solidFill>
                  <a:srgbClr val="7030A0"/>
                </a:solidFill>
              </a:rPr>
              <a:t>Description</a:t>
            </a:r>
          </a:p>
        </p:txBody>
      </p:sp>
      <p:cxnSp>
        <p:nvCxnSpPr>
          <p:cNvPr id="104" name="Elbow Connector 83">
            <a:extLst>
              <a:ext uri="{FF2B5EF4-FFF2-40B4-BE49-F238E27FC236}">
                <a16:creationId xmlns:a16="http://schemas.microsoft.com/office/drawing/2014/main" id="{1EA48662-CFE0-4D43-B75A-3DDDBCE5F001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>
            <a:off x="7041729" y="2674400"/>
            <a:ext cx="454323" cy="535771"/>
          </a:xfrm>
          <a:prstGeom prst="bentConnector3">
            <a:avLst>
              <a:gd name="adj1" fmla="val 3155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63431EDA-2326-44FF-8135-909B1215059C}"/>
              </a:ext>
            </a:extLst>
          </p:cNvPr>
          <p:cNvCxnSpPr>
            <a:stCxn id="109" idx="3"/>
          </p:cNvCxnSpPr>
          <p:nvPr/>
        </p:nvCxnSpPr>
        <p:spPr>
          <a:xfrm rot="5400000">
            <a:off x="3088719" y="2339761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Isosceles Triangle 102">
            <a:extLst>
              <a:ext uri="{FF2B5EF4-FFF2-40B4-BE49-F238E27FC236}">
                <a16:creationId xmlns:a16="http://schemas.microsoft.com/office/drawing/2014/main" id="{C1D09931-C120-486A-A2A2-0674F49ECE40}"/>
              </a:ext>
            </a:extLst>
          </p:cNvPr>
          <p:cNvSpPr/>
          <p:nvPr/>
        </p:nvSpPr>
        <p:spPr>
          <a:xfrm rot="10800000" flipV="1">
            <a:off x="3097407" y="2038756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33FAA5DF-4463-4466-8A4F-0DEC3BAD0A33}"/>
              </a:ext>
            </a:extLst>
          </p:cNvPr>
          <p:cNvSpPr/>
          <p:nvPr/>
        </p:nvSpPr>
        <p:spPr>
          <a:xfrm>
            <a:off x="796030" y="1650552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FF7BF-01B7-465C-B274-2B7D4B92191A}"/>
              </a:ext>
            </a:extLst>
          </p:cNvPr>
          <p:cNvSpPr txBox="1"/>
          <p:nvPr/>
        </p:nvSpPr>
        <p:spPr>
          <a:xfrm rot="16200000">
            <a:off x="6027881" y="3102282"/>
            <a:ext cx="85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98580616-6BE8-4507-A81D-D97A4850E32B}"/>
              </a:ext>
            </a:extLst>
          </p:cNvPr>
          <p:cNvSpPr/>
          <p:nvPr/>
        </p:nvSpPr>
        <p:spPr>
          <a:xfrm>
            <a:off x="864747" y="502852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22">
            <a:extLst>
              <a:ext uri="{FF2B5EF4-FFF2-40B4-BE49-F238E27FC236}">
                <a16:creationId xmlns:a16="http://schemas.microsoft.com/office/drawing/2014/main" id="{AF5AF91A-36ED-4D5C-9EB2-2B48D724BE38}"/>
              </a:ext>
            </a:extLst>
          </p:cNvPr>
          <p:cNvCxnSpPr>
            <a:cxnSpLocks/>
            <a:stCxn id="71" idx="1"/>
          </p:cNvCxnSpPr>
          <p:nvPr/>
        </p:nvCxnSpPr>
        <p:spPr>
          <a:xfrm rot="16200000" flipH="1">
            <a:off x="156364" y="4115365"/>
            <a:ext cx="176352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DEB041-98D6-433E-8BB3-BFB65D962FB6}"/>
              </a:ext>
            </a:extLst>
          </p:cNvPr>
          <p:cNvSpPr txBox="1"/>
          <p:nvPr/>
        </p:nvSpPr>
        <p:spPr>
          <a:xfrm>
            <a:off x="3965087" y="27636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F9FA28-4E3B-4C5E-9964-6721C2C41687}"/>
              </a:ext>
            </a:extLst>
          </p:cNvPr>
          <p:cNvSpPr txBox="1"/>
          <p:nvPr/>
        </p:nvSpPr>
        <p:spPr>
          <a:xfrm>
            <a:off x="5670364" y="27501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36AF87-3DD7-4060-8B38-5C7D51A2F85E}"/>
              </a:ext>
            </a:extLst>
          </p:cNvPr>
          <p:cNvSpPr txBox="1"/>
          <p:nvPr/>
        </p:nvSpPr>
        <p:spPr>
          <a:xfrm>
            <a:off x="2202507" y="270710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BECCB7-0B76-441E-B656-8E970EC5928C}"/>
              </a:ext>
            </a:extLst>
          </p:cNvPr>
          <p:cNvSpPr txBox="1"/>
          <p:nvPr/>
        </p:nvSpPr>
        <p:spPr>
          <a:xfrm>
            <a:off x="2236657" y="31804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385F8A-09F6-4E81-8E68-56504F55D42A}"/>
              </a:ext>
            </a:extLst>
          </p:cNvPr>
          <p:cNvSpPr txBox="1"/>
          <p:nvPr/>
        </p:nvSpPr>
        <p:spPr>
          <a:xfrm>
            <a:off x="5985004" y="28570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2678AE27-91AB-46FE-8106-4D36FBB1EFBA}"/>
              </a:ext>
            </a:extLst>
          </p:cNvPr>
          <p:cNvSpPr/>
          <p:nvPr/>
        </p:nvSpPr>
        <p:spPr>
          <a:xfrm>
            <a:off x="7496052" y="2085902"/>
            <a:ext cx="8397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6" name="Elbow Connector 78">
            <a:extLst>
              <a:ext uri="{FF2B5EF4-FFF2-40B4-BE49-F238E27FC236}">
                <a16:creationId xmlns:a16="http://schemas.microsoft.com/office/drawing/2014/main" id="{DDD9896B-4326-49BC-B364-B52A8ECDE5EE}"/>
              </a:ext>
            </a:extLst>
          </p:cNvPr>
          <p:cNvCxnSpPr>
            <a:cxnSpLocks/>
            <a:stCxn id="96" idx="3"/>
            <a:endCxn id="125" idx="1"/>
          </p:cNvCxnSpPr>
          <p:nvPr/>
        </p:nvCxnSpPr>
        <p:spPr>
          <a:xfrm flipV="1">
            <a:off x="7041729" y="2228794"/>
            <a:ext cx="454323" cy="445606"/>
          </a:xfrm>
          <a:prstGeom prst="bentConnector3">
            <a:avLst>
              <a:gd name="adj1" fmla="val 3071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EFE1885-15E0-401E-AFEB-90B7D6754404}"/>
              </a:ext>
            </a:extLst>
          </p:cNvPr>
          <p:cNvSpPr txBox="1"/>
          <p:nvPr/>
        </p:nvSpPr>
        <p:spPr>
          <a:xfrm>
            <a:off x="7249898" y="21127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2274165A-E9F6-4778-B01E-89489514B249}"/>
              </a:ext>
            </a:extLst>
          </p:cNvPr>
          <p:cNvSpPr/>
          <p:nvPr/>
        </p:nvSpPr>
        <p:spPr>
          <a:xfrm>
            <a:off x="2705289" y="165055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7A02914-7292-4588-B271-C8FEC1C88C5D}"/>
              </a:ext>
            </a:extLst>
          </p:cNvPr>
          <p:cNvCxnSpPr>
            <a:stCxn id="91" idx="1"/>
            <a:endCxn id="90" idx="1"/>
          </p:cNvCxnSpPr>
          <p:nvPr/>
        </p:nvCxnSpPr>
        <p:spPr>
          <a:xfrm>
            <a:off x="3860080" y="2659424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Isosceles Triangle 102">
            <a:extLst>
              <a:ext uri="{FF2B5EF4-FFF2-40B4-BE49-F238E27FC236}">
                <a16:creationId xmlns:a16="http://schemas.microsoft.com/office/drawing/2014/main" id="{6425B6CF-9EFA-474E-9F0F-71F6C478D49F}"/>
              </a:ext>
            </a:extLst>
          </p:cNvPr>
          <p:cNvSpPr/>
          <p:nvPr/>
        </p:nvSpPr>
        <p:spPr>
          <a:xfrm rot="16200000">
            <a:off x="2204181" y="1721360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44A010FB-3E48-48E2-B9B6-859A694B57F1}"/>
              </a:ext>
            </a:extLst>
          </p:cNvPr>
          <p:cNvCxnSpPr>
            <a:stCxn id="130" idx="3"/>
            <a:endCxn id="128" idx="1"/>
          </p:cNvCxnSpPr>
          <p:nvPr/>
        </p:nvCxnSpPr>
        <p:spPr>
          <a:xfrm>
            <a:off x="2433397" y="1829929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1" name="Rectangle 8">
            <a:extLst>
              <a:ext uri="{FF2B5EF4-FFF2-40B4-BE49-F238E27FC236}">
                <a16:creationId xmlns:a16="http://schemas.microsoft.com/office/drawing/2014/main" id="{1DB9051F-0AD9-42F4-A4FD-1A153A435570}"/>
              </a:ext>
            </a:extLst>
          </p:cNvPr>
          <p:cNvSpPr/>
          <p:nvPr/>
        </p:nvSpPr>
        <p:spPr>
          <a:xfrm>
            <a:off x="3962887" y="297635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UserParticulars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93" name="Flowchart: Decision 96">
            <a:extLst>
              <a:ext uri="{FF2B5EF4-FFF2-40B4-BE49-F238E27FC236}">
                <a16:creationId xmlns:a16="http://schemas.microsoft.com/office/drawing/2014/main" id="{38FFF020-43E0-4A83-BAE4-2661162D1667}"/>
              </a:ext>
            </a:extLst>
          </p:cNvPr>
          <p:cNvSpPr/>
          <p:nvPr/>
        </p:nvSpPr>
        <p:spPr>
          <a:xfrm>
            <a:off x="3536795" y="30646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65DD083-D842-4185-A3E6-C80B81230D6B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flipV="1">
            <a:off x="3536795" y="3149734"/>
            <a:ext cx="426092" cy="155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24B55AE4-D375-422D-983B-DD56F313BD86}"/>
              </a:ext>
            </a:extLst>
          </p:cNvPr>
          <p:cNvSpPr txBox="1"/>
          <p:nvPr/>
        </p:nvSpPr>
        <p:spPr>
          <a:xfrm>
            <a:off x="3728453" y="32018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F6510D4-8FF9-4A61-888A-55D8646FE56D}"/>
              </a:ext>
            </a:extLst>
          </p:cNvPr>
          <p:cNvSpPr txBox="1"/>
          <p:nvPr/>
        </p:nvSpPr>
        <p:spPr>
          <a:xfrm>
            <a:off x="7253686" y="23922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359D163-C49E-4DD3-88DC-B1887585D043}"/>
              </a:ext>
            </a:extLst>
          </p:cNvPr>
          <p:cNvSpPr txBox="1"/>
          <p:nvPr/>
        </p:nvSpPr>
        <p:spPr>
          <a:xfrm>
            <a:off x="7264493" y="26979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857708E-1390-43E2-9B11-E2E78E0AE82B}"/>
              </a:ext>
            </a:extLst>
          </p:cNvPr>
          <p:cNvSpPr txBox="1"/>
          <p:nvPr/>
        </p:nvSpPr>
        <p:spPr>
          <a:xfrm>
            <a:off x="7264493" y="30384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0" name="Elbow Connector 83">
            <a:extLst>
              <a:ext uri="{FF2B5EF4-FFF2-40B4-BE49-F238E27FC236}">
                <a16:creationId xmlns:a16="http://schemas.microsoft.com/office/drawing/2014/main" id="{6B403D87-B4DF-4008-A4EA-03CDF1CD16E5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>
            <a:off x="7041729" y="2674400"/>
            <a:ext cx="454322" cy="212793"/>
          </a:xfrm>
          <a:prstGeom prst="bentConnector3">
            <a:avLst>
              <a:gd name="adj1" fmla="val 3155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9" name="Rectangle 8">
            <a:extLst>
              <a:ext uri="{FF2B5EF4-FFF2-40B4-BE49-F238E27FC236}">
                <a16:creationId xmlns:a16="http://schemas.microsoft.com/office/drawing/2014/main" id="{14D5304F-1220-4671-B7BF-D74476EE73F5}"/>
              </a:ext>
            </a:extLst>
          </p:cNvPr>
          <p:cNvSpPr/>
          <p:nvPr/>
        </p:nvSpPr>
        <p:spPr>
          <a:xfrm>
            <a:off x="2425914" y="346193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Template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D60D1F5-E52A-4421-8DDA-845A1418C642}"/>
              </a:ext>
            </a:extLst>
          </p:cNvPr>
          <p:cNvCxnSpPr>
            <a:cxnSpLocks/>
            <a:stCxn id="261" idx="3"/>
            <a:endCxn id="259" idx="1"/>
          </p:cNvCxnSpPr>
          <p:nvPr/>
        </p:nvCxnSpPr>
        <p:spPr>
          <a:xfrm>
            <a:off x="2158562" y="3635319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1" name="Flowchart: Decision 96">
            <a:extLst>
              <a:ext uri="{FF2B5EF4-FFF2-40B4-BE49-F238E27FC236}">
                <a16:creationId xmlns:a16="http://schemas.microsoft.com/office/drawing/2014/main" id="{BFDF34AB-092B-497F-84C3-3A3B92244DA4}"/>
              </a:ext>
            </a:extLst>
          </p:cNvPr>
          <p:cNvSpPr/>
          <p:nvPr/>
        </p:nvSpPr>
        <p:spPr>
          <a:xfrm>
            <a:off x="1922514" y="35486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77740FF-5751-4BEA-9097-2018FC22496A}"/>
              </a:ext>
            </a:extLst>
          </p:cNvPr>
          <p:cNvSpPr txBox="1"/>
          <p:nvPr/>
        </p:nvSpPr>
        <p:spPr>
          <a:xfrm>
            <a:off x="2184205" y="3661130"/>
            <a:ext cx="213151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Rectangle 8">
            <a:extLst>
              <a:ext uri="{FF2B5EF4-FFF2-40B4-BE49-F238E27FC236}">
                <a16:creationId xmlns:a16="http://schemas.microsoft.com/office/drawing/2014/main" id="{5C84A24C-7865-4771-A579-9AA5873AAE6E}"/>
              </a:ext>
            </a:extLst>
          </p:cNvPr>
          <p:cNvSpPr/>
          <p:nvPr/>
        </p:nvSpPr>
        <p:spPr>
          <a:xfrm>
            <a:off x="2425914" y="397333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Resume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02015D5-F409-41B7-BB8D-509B92AC6B6D}"/>
              </a:ext>
            </a:extLst>
          </p:cNvPr>
          <p:cNvCxnSpPr>
            <a:cxnSpLocks/>
            <a:stCxn id="294" idx="3"/>
            <a:endCxn id="292" idx="1"/>
          </p:cNvCxnSpPr>
          <p:nvPr/>
        </p:nvCxnSpPr>
        <p:spPr>
          <a:xfrm>
            <a:off x="2158562" y="4146715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4" name="Flowchart: Decision 96">
            <a:extLst>
              <a:ext uri="{FF2B5EF4-FFF2-40B4-BE49-F238E27FC236}">
                <a16:creationId xmlns:a16="http://schemas.microsoft.com/office/drawing/2014/main" id="{0BF804CF-38D6-4812-88B1-04AE44DF1814}"/>
              </a:ext>
            </a:extLst>
          </p:cNvPr>
          <p:cNvSpPr/>
          <p:nvPr/>
        </p:nvSpPr>
        <p:spPr>
          <a:xfrm>
            <a:off x="1922514" y="40600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3B7EC71-DF89-4372-A36A-5A527D2B1D0D}"/>
              </a:ext>
            </a:extLst>
          </p:cNvPr>
          <p:cNvSpPr txBox="1"/>
          <p:nvPr/>
        </p:nvSpPr>
        <p:spPr>
          <a:xfrm>
            <a:off x="2184206" y="4173162"/>
            <a:ext cx="213151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Rectangle 8">
            <a:extLst>
              <a:ext uri="{FF2B5EF4-FFF2-40B4-BE49-F238E27FC236}">
                <a16:creationId xmlns:a16="http://schemas.microsoft.com/office/drawing/2014/main" id="{9E281A8E-9431-4281-AD1E-AC49F619F6E6}"/>
              </a:ext>
            </a:extLst>
          </p:cNvPr>
          <p:cNvSpPr/>
          <p:nvPr/>
        </p:nvSpPr>
        <p:spPr>
          <a:xfrm>
            <a:off x="2433397" y="446658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Awareness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DF3B490-9BEC-4312-A597-92AADA896E7F}"/>
              </a:ext>
            </a:extLst>
          </p:cNvPr>
          <p:cNvCxnSpPr>
            <a:cxnSpLocks/>
            <a:stCxn id="298" idx="3"/>
            <a:endCxn id="296" idx="1"/>
          </p:cNvCxnSpPr>
          <p:nvPr/>
        </p:nvCxnSpPr>
        <p:spPr>
          <a:xfrm>
            <a:off x="2166045" y="4639966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8" name="Flowchart: Decision 96">
            <a:extLst>
              <a:ext uri="{FF2B5EF4-FFF2-40B4-BE49-F238E27FC236}">
                <a16:creationId xmlns:a16="http://schemas.microsoft.com/office/drawing/2014/main" id="{B086800E-E9BB-4247-B28B-721271676351}"/>
              </a:ext>
            </a:extLst>
          </p:cNvPr>
          <p:cNvSpPr/>
          <p:nvPr/>
        </p:nvSpPr>
        <p:spPr>
          <a:xfrm>
            <a:off x="1929997" y="45532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DE6020F-9F23-457B-AAF1-27916CCAB1D5}"/>
              </a:ext>
            </a:extLst>
          </p:cNvPr>
          <p:cNvSpPr txBox="1"/>
          <p:nvPr/>
        </p:nvSpPr>
        <p:spPr>
          <a:xfrm>
            <a:off x="2245890" y="4671716"/>
            <a:ext cx="177268" cy="1733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107</Words>
  <Application>Microsoft Office PowerPoint</Application>
  <PresentationFormat>On-screen Show (4:3)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90</cp:revision>
  <dcterms:created xsi:type="dcterms:W3CDTF">2016-07-22T14:33:02Z</dcterms:created>
  <dcterms:modified xsi:type="dcterms:W3CDTF">2018-11-12T10:39:12Z</dcterms:modified>
</cp:coreProperties>
</file>