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80" autoAdjust="0"/>
  </p:normalViewPr>
  <p:slideViewPr>
    <p:cSldViewPr showGuides="1">
      <p:cViewPr>
        <p:scale>
          <a:sx n="100" d="100"/>
          <a:sy n="100" d="100"/>
        </p:scale>
        <p:origin x="946" y="-379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01051" y="1447800"/>
            <a:ext cx="4917083" cy="46482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ContextBar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391343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ExpandedEntryPanel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EntryListPanel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EntryCard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83872" y="571703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cxnSpLocks/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831027" y="4082605"/>
            <a:ext cx="3147471" cy="35822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cxnSpLocks/>
            <a:stCxn id="16" idx="3"/>
            <a:endCxn id="35" idx="3"/>
          </p:cNvCxnSpPr>
          <p:nvPr/>
        </p:nvCxnSpPr>
        <p:spPr>
          <a:xfrm rot="5400000">
            <a:off x="3558830" y="2711041"/>
            <a:ext cx="2396180" cy="154609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829013" y="3134494"/>
            <a:ext cx="3549451" cy="185246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EC3E70A5-D548-4846-8B87-AA082C1E185A}"/>
              </a:ext>
            </a:extLst>
          </p:cNvPr>
          <p:cNvSpPr/>
          <p:nvPr/>
        </p:nvSpPr>
        <p:spPr>
          <a:xfrm>
            <a:off x="2589447" y="5343037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6" name="Elbow Connector 63">
            <a:extLst>
              <a:ext uri="{FF2B5EF4-FFF2-40B4-BE49-F238E27FC236}">
                <a16:creationId xmlns:a16="http://schemas.microsoft.com/office/drawing/2014/main" id="{8D62BBE7-D9F2-4C3D-82EB-5436E8F8251C}"/>
              </a:ext>
            </a:extLst>
          </p:cNvPr>
          <p:cNvCxnSpPr>
            <a:endCxn id="45" idx="1"/>
          </p:cNvCxnSpPr>
          <p:nvPr/>
        </p:nvCxnSpPr>
        <p:spPr>
          <a:xfrm rot="16200000" flipH="1">
            <a:off x="1594169" y="4466179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Rectangle 11">
            <a:extLst>
              <a:ext uri="{FF2B5EF4-FFF2-40B4-BE49-F238E27FC236}">
                <a16:creationId xmlns:a16="http://schemas.microsoft.com/office/drawing/2014/main" id="{CF627871-DAC3-40CC-9B46-244139E14426}"/>
              </a:ext>
            </a:extLst>
          </p:cNvPr>
          <p:cNvSpPr/>
          <p:nvPr/>
        </p:nvSpPr>
        <p:spPr>
          <a:xfrm>
            <a:off x="2589446" y="4946501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TemplatePanel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9" name="Elbow Connector 63">
            <a:extLst>
              <a:ext uri="{FF2B5EF4-FFF2-40B4-BE49-F238E27FC236}">
                <a16:creationId xmlns:a16="http://schemas.microsoft.com/office/drawing/2014/main" id="{338AB5F1-CF6C-41EF-BE86-7C1C02F6D5DF}"/>
              </a:ext>
            </a:extLst>
          </p:cNvPr>
          <p:cNvCxnSpPr>
            <a:cxnSpLocks/>
            <a:stCxn id="39" idx="2"/>
            <a:endCxn id="48" idx="1"/>
          </p:cNvCxnSpPr>
          <p:nvPr/>
        </p:nvCxnSpPr>
        <p:spPr>
          <a:xfrm rot="16200000" flipH="1">
            <a:off x="1404338" y="3879813"/>
            <a:ext cx="2196897" cy="17332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982353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On-screen Show (4:3)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2018-11-12T10:39:05Z</dcterms:modified>
</cp:coreProperties>
</file>