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9251-319F-47AA-96B3-8809C06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88A02-8795-497C-8ABB-3156173B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5389-AF86-4A3B-A97A-756F604F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483D-7166-439A-B58B-E87EC2C3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E023-35B1-47BA-84AE-3CB06FD9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B0C0-27DE-4A5E-B92F-E145A937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7FC3-8495-4DA6-AA17-E788F3C2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7B4-B234-42B3-B1C4-E4F32A65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D674-D2F9-4374-B79D-5DCD609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DD78-B07F-4507-9705-2A8DBE63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3F531-93DB-407E-8E0C-E9288013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9692-6361-46DE-BDDE-599E1E9A2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8E-B95F-401E-B58B-7F685073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7355-2A78-4B23-8203-64458C24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71A8-7570-450D-90F7-DE107EDF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2488-15C1-42F0-949D-ED3D32D0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CF61-D90E-49EF-98CF-98F7CE97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8144-E8D5-4257-8508-E068EAB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48EF-8503-45BC-96F1-4FE79A25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DED4-1389-4EF0-A30D-4AFF02A2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9A5E-9579-4E14-BE3F-C4E4B744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001F-17F3-48A4-905A-E2C609C5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B08-D65B-427F-A5EC-03B870DF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9358-CE9A-461E-B6DD-8341B11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24A3-A723-4891-B6A6-8D6E6189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622F-737F-47C2-8270-DC512508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2C38-8DDE-4B1D-B26C-9DB4FF7F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4F80-B9A9-499A-BF05-7A284A33F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8772-618A-4587-824D-B4063516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DFF6-D26E-4A32-8590-C72CFBBE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5798-58DD-4864-A8B2-16C25D4C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A7FF-FB10-46F3-8076-21BA87FF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53DD0-4507-443B-9AC9-83FB6CFA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79B0-CBE5-472A-B25D-B99DC7CD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CB497-AD0B-423F-9BFE-24D16473C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B0CE4-F6AE-4DD9-A6A7-24B7F5EE6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1FA99-0502-4C4E-B467-0641D5E1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5B18E-9E69-4C6E-A8CC-8FFD1820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A716A-4D86-4F92-9982-D6D1C8B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5E40-D9CA-4846-AB57-D9A9156C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4DF1-ADED-46D5-B29C-504C8666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744DD-7EEA-4C0D-925F-B0D5C586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0421E-E778-4541-A170-D3CC661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5199-0C93-41A1-9078-7CD6BB3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822E3-5F5C-4AAF-82C3-37375872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0E683-333A-47BD-8A0F-E47288C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8CE8-55C6-4F7A-A3AB-C30C26FF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FFCC-61F9-4676-A770-24B76F6C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3020D-F527-4E09-9989-32A85D36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8E6F1-2009-42A8-AB8D-0EC1E809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6285-2E0B-4647-8E5C-2BA87238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FF058-D0EC-4656-878D-027451A2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4781-DDE3-46EF-A6A9-91720CE7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E846B-D91E-4A47-82D3-24A4E3350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3AADF-C77B-4CB5-9821-A03B9A5D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989F-CD53-459C-BB81-41128B5F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052F-E62E-439D-B755-ECC99BED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9F0D-DEBC-4A5A-B9DB-C331B0D4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20260-1D15-487C-BB4D-BF18F3CD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F46BF-F77F-4B96-A6BC-D62C8ACB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7094-4C6F-45ED-961F-08D544A04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C57C-8AF3-4347-8C13-ABFF51CA28A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6273-7BE1-4086-85C7-D9A1AC584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4C02-2355-400B-BDF0-2C922D5F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55F6B9-26DB-4C04-983A-A0F4B88EE3C5}"/>
              </a:ext>
            </a:extLst>
          </p:cNvPr>
          <p:cNvSpPr/>
          <p:nvPr/>
        </p:nvSpPr>
        <p:spPr>
          <a:xfrm>
            <a:off x="408324" y="279268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3155A1-BF2F-4836-AF5D-16DF09DD9BF0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43993" y="2910516"/>
            <a:ext cx="208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B61547-8177-4825-ADD9-01F20EA9B93A}"/>
              </a:ext>
            </a:extLst>
          </p:cNvPr>
          <p:cNvSpPr/>
          <p:nvPr/>
        </p:nvSpPr>
        <p:spPr>
          <a:xfrm>
            <a:off x="852463" y="2552298"/>
            <a:ext cx="1684512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Calendar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FEA2-9FA4-4018-83F2-78AE9276F32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536975" y="2910517"/>
            <a:ext cx="383528" cy="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9BF1CDB4-7F44-4C1E-A219-D32AC2F86B58}"/>
              </a:ext>
            </a:extLst>
          </p:cNvPr>
          <p:cNvSpPr/>
          <p:nvPr/>
        </p:nvSpPr>
        <p:spPr>
          <a:xfrm>
            <a:off x="9786152" y="267013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ED6B3-AC43-4DF5-B6C9-5C6524AD28EE}"/>
              </a:ext>
            </a:extLst>
          </p:cNvPr>
          <p:cNvSpPr txBox="1"/>
          <p:nvPr/>
        </p:nvSpPr>
        <p:spPr>
          <a:xfrm>
            <a:off x="3370217" y="3753492"/>
            <a:ext cx="12833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[Delete</a:t>
            </a:r>
          </a:p>
          <a:p>
            <a:r>
              <a:rPr lang="en-SG" sz="1801" dirty="0"/>
              <a:t>Events]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56B9-9B97-4682-9980-D4D0834449D2}"/>
              </a:ext>
            </a:extLst>
          </p:cNvPr>
          <p:cNvSpPr txBox="1"/>
          <p:nvPr/>
        </p:nvSpPr>
        <p:spPr>
          <a:xfrm>
            <a:off x="2825334" y="903923"/>
            <a:ext cx="19402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[Create Calendar]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ADBDCF-8094-4B1D-855C-0E4865398A02}"/>
              </a:ext>
            </a:extLst>
          </p:cNvPr>
          <p:cNvSpPr/>
          <p:nvPr/>
        </p:nvSpPr>
        <p:spPr>
          <a:xfrm>
            <a:off x="4568425" y="727969"/>
            <a:ext cx="1956901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Create the monthly calendar and saves it into the local directory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06662F3-25C5-4C56-8B41-610A0DDC00BA}"/>
              </a:ext>
            </a:extLst>
          </p:cNvPr>
          <p:cNvSpPr/>
          <p:nvPr/>
        </p:nvSpPr>
        <p:spPr>
          <a:xfrm>
            <a:off x="2920503" y="267508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1CBA-98D6-44C4-892C-E75CB4B427F8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10266918" y="2910515"/>
            <a:ext cx="310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55D35F-B8D0-4B59-99D9-14DF49A787D7}"/>
              </a:ext>
            </a:extLst>
          </p:cNvPr>
          <p:cNvGrpSpPr/>
          <p:nvPr/>
        </p:nvGrpSpPr>
        <p:grpSpPr>
          <a:xfrm>
            <a:off x="10577684" y="2792681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9CB380-355A-4BCF-9149-9BC30FB66639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D880C-080D-4D05-9D5B-A87B788A31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D354EC-BF3D-437C-837B-C1FECF5AE18C}"/>
              </a:ext>
            </a:extLst>
          </p:cNvPr>
          <p:cNvSpPr/>
          <p:nvPr/>
        </p:nvSpPr>
        <p:spPr>
          <a:xfrm>
            <a:off x="4568425" y="5199810"/>
            <a:ext cx="2923941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Load the monthly calendar from local directory and displays 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C11B7B-738D-4EB2-BCBF-F7038FC91B43}"/>
              </a:ext>
            </a:extLst>
          </p:cNvPr>
          <p:cNvSpPr/>
          <p:nvPr/>
        </p:nvSpPr>
        <p:spPr>
          <a:xfrm>
            <a:off x="6900547" y="727969"/>
            <a:ext cx="2255462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Calendar created message displayed</a:t>
            </a:r>
          </a:p>
        </p:txBody>
      </p:sp>
      <p:cxnSp>
        <p:nvCxnSpPr>
          <p:cNvPr id="30" name="Elbow Connector 65">
            <a:extLst>
              <a:ext uri="{FF2B5EF4-FFF2-40B4-BE49-F238E27FC236}">
                <a16:creationId xmlns:a16="http://schemas.microsoft.com/office/drawing/2014/main" id="{F11641E3-E37B-4238-A29F-203832049B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7468" y="4264205"/>
            <a:ext cx="1274375" cy="140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65">
            <a:extLst>
              <a:ext uri="{FF2B5EF4-FFF2-40B4-BE49-F238E27FC236}">
                <a16:creationId xmlns:a16="http://schemas.microsoft.com/office/drawing/2014/main" id="{0E14C354-AB90-4852-9001-D49F72D72FC9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7492366" y="3150898"/>
            <a:ext cx="2534169" cy="2456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5">
            <a:extLst>
              <a:ext uri="{FF2B5EF4-FFF2-40B4-BE49-F238E27FC236}">
                <a16:creationId xmlns:a16="http://schemas.microsoft.com/office/drawing/2014/main" id="{4E5032CB-A514-4870-9CD9-D5C380D62484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rot="5400000" flipH="1" flipV="1">
            <a:off x="3219457" y="1326117"/>
            <a:ext cx="1290396" cy="140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FA25C5-0803-4605-B745-56AD099935A1}"/>
              </a:ext>
            </a:extLst>
          </p:cNvPr>
          <p:cNvSpPr txBox="1"/>
          <p:nvPr/>
        </p:nvSpPr>
        <p:spPr>
          <a:xfrm>
            <a:off x="3377400" y="2175338"/>
            <a:ext cx="111035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[Add Events]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6F29AA-E9D7-48FA-A25B-1DAD97FAA643}"/>
              </a:ext>
            </a:extLst>
          </p:cNvPr>
          <p:cNvCxnSpPr>
            <a:cxnSpLocks/>
            <a:stCxn id="12" idx="3"/>
            <a:endCxn id="79" idx="1"/>
          </p:cNvCxnSpPr>
          <p:nvPr/>
        </p:nvCxnSpPr>
        <p:spPr>
          <a:xfrm>
            <a:off x="3401269" y="2915467"/>
            <a:ext cx="1167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664678A-FFF2-459E-A954-272765DB7791}"/>
              </a:ext>
            </a:extLst>
          </p:cNvPr>
          <p:cNvSpPr/>
          <p:nvPr/>
        </p:nvSpPr>
        <p:spPr>
          <a:xfrm>
            <a:off x="4568425" y="2274772"/>
            <a:ext cx="1956901" cy="12813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Adds the specified event into the loaded calendar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1CDB9-699C-40B1-B47B-DEEB2E8EF8D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6525326" y="1384688"/>
            <a:ext cx="37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9FE6FB2-3D6F-415F-92C3-F5F9207D3D10}"/>
              </a:ext>
            </a:extLst>
          </p:cNvPr>
          <p:cNvSpPr/>
          <p:nvPr/>
        </p:nvSpPr>
        <p:spPr>
          <a:xfrm>
            <a:off x="6906780" y="2259131"/>
            <a:ext cx="2255462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Event added message and updated calendar displayed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368650E-E444-4AC9-BA78-9E383DF55F66}"/>
              </a:ext>
            </a:extLst>
          </p:cNvPr>
          <p:cNvCxnSpPr>
            <a:cxnSpLocks/>
            <a:stCxn id="79" idx="3"/>
            <a:endCxn id="121" idx="1"/>
          </p:cNvCxnSpPr>
          <p:nvPr/>
        </p:nvCxnSpPr>
        <p:spPr>
          <a:xfrm>
            <a:off x="6525326" y="2915468"/>
            <a:ext cx="381454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65">
            <a:extLst>
              <a:ext uri="{FF2B5EF4-FFF2-40B4-BE49-F238E27FC236}">
                <a16:creationId xmlns:a16="http://schemas.microsoft.com/office/drawing/2014/main" id="{6B1AF49F-297A-43AB-BFA4-41A3740CF3AD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9156009" y="1384688"/>
            <a:ext cx="870526" cy="1285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8E749AF-911E-4BA8-9940-EA3DF46931DF}"/>
              </a:ext>
            </a:extLst>
          </p:cNvPr>
          <p:cNvCxnSpPr>
            <a:cxnSpLocks/>
            <a:stCxn id="121" idx="3"/>
            <a:endCxn id="8" idx="1"/>
          </p:cNvCxnSpPr>
          <p:nvPr/>
        </p:nvCxnSpPr>
        <p:spPr>
          <a:xfrm flipV="1">
            <a:off x="9162242" y="2910515"/>
            <a:ext cx="623910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65">
            <a:extLst>
              <a:ext uri="{FF2B5EF4-FFF2-40B4-BE49-F238E27FC236}">
                <a16:creationId xmlns:a16="http://schemas.microsoft.com/office/drawing/2014/main" id="{6856FFDA-56D5-4C7D-A01A-A38692807E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7468" y="3085759"/>
            <a:ext cx="1274375" cy="140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53FBA4-7FC0-4694-89E0-4CDB8CFC8B4F}"/>
              </a:ext>
            </a:extLst>
          </p:cNvPr>
          <p:cNvSpPr txBox="1"/>
          <p:nvPr/>
        </p:nvSpPr>
        <p:spPr>
          <a:xfrm>
            <a:off x="3377400" y="4935310"/>
            <a:ext cx="12833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[View Calendar]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45421FC-C6A2-4A3A-995C-30E4C873A7D5}"/>
              </a:ext>
            </a:extLst>
          </p:cNvPr>
          <p:cNvSpPr/>
          <p:nvPr/>
        </p:nvSpPr>
        <p:spPr>
          <a:xfrm>
            <a:off x="4584574" y="3729346"/>
            <a:ext cx="1956901" cy="12813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Deletes the specified event from the loaded calendar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DE9F427-D18C-413B-A897-4FE8B6ED87D6}"/>
              </a:ext>
            </a:extLst>
          </p:cNvPr>
          <p:cNvSpPr/>
          <p:nvPr/>
        </p:nvSpPr>
        <p:spPr>
          <a:xfrm>
            <a:off x="6904806" y="3741890"/>
            <a:ext cx="2255462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Event deleted message and updated calendar displayed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EE0BEB-F6F2-400C-9C32-5CC677D49D4C}"/>
              </a:ext>
            </a:extLst>
          </p:cNvPr>
          <p:cNvCxnSpPr>
            <a:cxnSpLocks/>
          </p:cNvCxnSpPr>
          <p:nvPr/>
        </p:nvCxnSpPr>
        <p:spPr>
          <a:xfrm>
            <a:off x="6544137" y="4426334"/>
            <a:ext cx="381454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203E4-4A1B-4445-AD89-4F1DF282A33B}"/>
              </a:ext>
            </a:extLst>
          </p:cNvPr>
          <p:cNvCxnSpPr>
            <a:cxnSpLocks/>
          </p:cNvCxnSpPr>
          <p:nvPr/>
        </p:nvCxnSpPr>
        <p:spPr>
          <a:xfrm>
            <a:off x="9162242" y="4429002"/>
            <a:ext cx="86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Travis Ching</cp:lastModifiedBy>
  <cp:revision>8</cp:revision>
  <dcterms:created xsi:type="dcterms:W3CDTF">2018-11-10T15:57:45Z</dcterms:created>
  <dcterms:modified xsi:type="dcterms:W3CDTF">2018-11-11T18:32:05Z</dcterms:modified>
</cp:coreProperties>
</file>