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561" y="1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1BCE-BA34-4FA3-8199-394E3ECBC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E9257-BCE6-4B1F-99EA-FB129D17B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8A48F-65D0-4B32-B32B-5F5CD3DD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0585-BCD2-481A-8C8B-2A11525D30C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3E941-4836-471C-B357-A99CD75F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BC68-5557-4FCA-82C6-D16A5F18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0C0-CFDD-45C6-B170-F45079D2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9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2889-08D9-445A-B487-D5D1B97C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70718-AA3E-48DB-9654-E308DA91F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9E75A-A0CA-4A86-999B-C4A196B6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0585-BCD2-481A-8C8B-2A11525D30C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5B8C-29BD-42C5-8AE0-19DC79F6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E5ABD-CEE0-4CFE-B12A-AA55E46E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0C0-CFDD-45C6-B170-F45079D2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0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79421-E58A-4EDB-B3B9-4458695D1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DDC6A-1375-49C6-B0E1-837006D8D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C750B-765C-446C-ADA8-EF9AEFF0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0585-BCD2-481A-8C8B-2A11525D30C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1BD65-23EA-4BE5-8D4C-42D50287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3C0E2-DA2F-4F05-96E9-9716A77F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0C0-CFDD-45C6-B170-F45079D2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1D01-095C-4C28-9665-A1FC36D0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3346E-E1E5-4D06-BAB6-FEF26F5C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64982-1425-41BD-AA91-FB0E5E25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0585-BCD2-481A-8C8B-2A11525D30C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7326-F04D-4E8C-8975-7DEEEA2F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91D70-F64C-4F5C-BCAE-6F9E7664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0C0-CFDD-45C6-B170-F45079D2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2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EF3F-60CF-4D0C-B2C5-FD543005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F7458-5DA7-42B6-9F00-29C87D8B9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F4B0C-69CD-4D54-88C9-70666D4C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0585-BCD2-481A-8C8B-2A11525D30C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DAEBA-65C8-4F1E-8D1C-53CA7C1C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E0B2-DB4F-4CD1-B383-09AF5ED8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0C0-CFDD-45C6-B170-F45079D2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1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CF71-77A0-4D7F-9E0E-2982DED4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ABBD-8746-4CB9-A3D9-8FD781088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A5103-8407-4006-BC73-FACB3654F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E13B2-D4F3-452A-93F6-0B1E5C1C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0585-BCD2-481A-8C8B-2A11525D30C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3A858-5FFB-4237-AFDE-57F52704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B999E-8F20-40C2-B9E8-B9595F57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0C0-CFDD-45C6-B170-F45079D2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AE80-9F32-49B6-992C-88F7E6E6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490D7-DDAE-48BA-917D-ACCE58A5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A844E-D0C0-4187-AA33-8E64E8DBD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762F7-CC0F-4871-B5FB-0411A94ED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46A72-4D8C-441F-BF0C-4DB14A521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41D30-5529-4E8F-8242-EC27CBA3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0585-BCD2-481A-8C8B-2A11525D30C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744E8-DEC8-45C0-AF0F-EE1E27AB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47BD4-95CD-4427-B79E-8F96CB83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0C0-CFDD-45C6-B170-F45079D2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4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8C62-0798-4471-B74B-B731EBB1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228D3-115E-407E-B1BF-2A66F04B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0585-BCD2-481A-8C8B-2A11525D30C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714BC-B124-47A0-A011-ADBC361B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73436-0D96-464F-B788-1D82AB4B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0C0-CFDD-45C6-B170-F45079D2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B1116-4447-4CDD-B23E-DA47545F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0585-BCD2-481A-8C8B-2A11525D30C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F7578-2EA8-47EE-80AB-95245C4C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9B3E3-8C71-48F4-A31C-97E53069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0C0-CFDD-45C6-B170-F45079D2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9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FAFA-3B8A-4013-A281-08AA67B5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FBE0-D831-4C03-850D-C287E07FE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4AB22-0C5D-4CBF-92B7-74A97CFDD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05E12-E6B9-408B-A948-4CBFB0F9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0585-BCD2-481A-8C8B-2A11525D30C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ECF50-20F9-4815-BE92-37D10AB5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7641D-B049-4275-A9F7-7D1F4E32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0C0-CFDD-45C6-B170-F45079D2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19FD-66D1-40EC-9583-C98F954B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16B6B-D944-4FD1-A368-0876D9397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321D1-6B5F-4618-A8B1-E7BF29458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016C7-149D-4C9D-8201-AF8A1EFF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0585-BCD2-481A-8C8B-2A11525D30C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A8C11-1A04-4A8D-84F0-2760691E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7F9EE-35A2-4AC8-B2CA-9C0137CF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A0C0-CFDD-45C6-B170-F45079D2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F138A-3C7A-44D4-AC96-D8439546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EC0A7-10E5-4383-AAB4-D6EF130AE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597AD-ABBF-4A5E-9182-1A08C7FDD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0585-BCD2-481A-8C8B-2A11525D30C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CE6E3-55E4-447C-B0CD-1FCF9CB06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43E18-68E6-4FB6-80FD-B2B5973FB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3A0C0-CFDD-45C6-B170-F45079D2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65">
            <a:extLst>
              <a:ext uri="{FF2B5EF4-FFF2-40B4-BE49-F238E27FC236}">
                <a16:creationId xmlns:a16="http://schemas.microsoft.com/office/drawing/2014/main" id="{59EB75AE-4435-4023-B5C3-ACB1C70C9654}"/>
              </a:ext>
            </a:extLst>
          </p:cNvPr>
          <p:cNvSpPr/>
          <p:nvPr/>
        </p:nvSpPr>
        <p:spPr>
          <a:xfrm>
            <a:off x="5840682" y="163017"/>
            <a:ext cx="3784857" cy="4658842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1" name="Rectangle 65">
            <a:extLst>
              <a:ext uri="{FF2B5EF4-FFF2-40B4-BE49-F238E27FC236}">
                <a16:creationId xmlns:a16="http://schemas.microsoft.com/office/drawing/2014/main" id="{6FA8F2C6-2B57-4F78-80E5-FDE351084CE1}"/>
              </a:ext>
            </a:extLst>
          </p:cNvPr>
          <p:cNvSpPr/>
          <p:nvPr/>
        </p:nvSpPr>
        <p:spPr>
          <a:xfrm>
            <a:off x="68318" y="163018"/>
            <a:ext cx="5622147" cy="464451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2" name="Rectangle 62">
            <a:extLst>
              <a:ext uri="{FF2B5EF4-FFF2-40B4-BE49-F238E27FC236}">
                <a16:creationId xmlns:a16="http://schemas.microsoft.com/office/drawing/2014/main" id="{6C64C899-48F0-4A48-AC2F-10475233764D}"/>
              </a:ext>
            </a:extLst>
          </p:cNvPr>
          <p:cNvSpPr/>
          <p:nvPr/>
        </p:nvSpPr>
        <p:spPr>
          <a:xfrm>
            <a:off x="483650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479CDCE-61DB-40E2-A8BA-F06D2B000C79}"/>
              </a:ext>
            </a:extLst>
          </p:cNvPr>
          <p:cNvCxnSpPr>
            <a:cxnSpLocks/>
          </p:cNvCxnSpPr>
          <p:nvPr/>
        </p:nvCxnSpPr>
        <p:spPr>
          <a:xfrm>
            <a:off x="1211464" y="907617"/>
            <a:ext cx="0" cy="373365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7375391-D7BC-4BCE-990F-4B37B185D213}"/>
              </a:ext>
            </a:extLst>
          </p:cNvPr>
          <p:cNvSpPr/>
          <p:nvPr/>
        </p:nvSpPr>
        <p:spPr>
          <a:xfrm>
            <a:off x="1139455" y="1258311"/>
            <a:ext cx="158125" cy="32615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5D1C0D2-D828-47AD-A498-8DF630848A9C}"/>
              </a:ext>
            </a:extLst>
          </p:cNvPr>
          <p:cNvSpPr/>
          <p:nvPr/>
        </p:nvSpPr>
        <p:spPr>
          <a:xfrm>
            <a:off x="2797995" y="423022"/>
            <a:ext cx="156094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CreateCalendar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A2A52A-025A-41A5-BBFD-015EC49D9C35}"/>
              </a:ext>
            </a:extLst>
          </p:cNvPr>
          <p:cNvCxnSpPr>
            <a:cxnSpLocks/>
          </p:cNvCxnSpPr>
          <p:nvPr/>
        </p:nvCxnSpPr>
        <p:spPr>
          <a:xfrm>
            <a:off x="3651092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5CE4BAA-E857-426B-9268-9009338381BB}"/>
              </a:ext>
            </a:extLst>
          </p:cNvPr>
          <p:cNvSpPr/>
          <p:nvPr/>
        </p:nvSpPr>
        <p:spPr>
          <a:xfrm>
            <a:off x="3579085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DF37B4-B71D-44A4-A3D9-59AAB6379002}"/>
              </a:ext>
            </a:extLst>
          </p:cNvPr>
          <p:cNvCxnSpPr>
            <a:cxnSpLocks/>
            <a:stCxn id="59" idx="0"/>
            <a:endCxn id="74" idx="0"/>
          </p:cNvCxnSpPr>
          <p:nvPr/>
        </p:nvCxnSpPr>
        <p:spPr>
          <a:xfrm>
            <a:off x="4749822" y="1613633"/>
            <a:ext cx="0" cy="28593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790769F-5456-44F4-A39E-357F2092D1E8}"/>
              </a:ext>
            </a:extLst>
          </p:cNvPr>
          <p:cNvSpPr/>
          <p:nvPr/>
        </p:nvSpPr>
        <p:spPr>
          <a:xfrm>
            <a:off x="467362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6E8ED3-B4AB-4023-A631-34EAA7ECBB13}"/>
              </a:ext>
            </a:extLst>
          </p:cNvPr>
          <p:cNvCxnSpPr>
            <a:cxnSpLocks/>
          </p:cNvCxnSpPr>
          <p:nvPr/>
        </p:nvCxnSpPr>
        <p:spPr>
          <a:xfrm flipV="1">
            <a:off x="3736477" y="1512340"/>
            <a:ext cx="447239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4E30CC1-385C-4812-BDF4-2530C1EB2536}"/>
              </a:ext>
            </a:extLst>
          </p:cNvPr>
          <p:cNvSpPr txBox="1"/>
          <p:nvPr/>
        </p:nvSpPr>
        <p:spPr>
          <a:xfrm>
            <a:off x="2843926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933848-F5B4-49A3-BA4E-4DA6FEF20268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3709613" y="1878232"/>
            <a:ext cx="1040209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D7CF3F7-689E-44F0-B3B2-F7A12EBC8C72}"/>
              </a:ext>
            </a:extLst>
          </p:cNvPr>
          <p:cNvCxnSpPr>
            <a:cxnSpLocks/>
          </p:cNvCxnSpPr>
          <p:nvPr/>
        </p:nvCxnSpPr>
        <p:spPr>
          <a:xfrm>
            <a:off x="1291856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2591C44-A4FD-4189-A1CF-36BED0A49C8C}"/>
              </a:ext>
            </a:extLst>
          </p:cNvPr>
          <p:cNvSpPr/>
          <p:nvPr/>
        </p:nvSpPr>
        <p:spPr>
          <a:xfrm>
            <a:off x="4674228" y="2731313"/>
            <a:ext cx="153897" cy="16577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9EF94E-F08F-47AE-A886-6D48DF13DF9D}"/>
              </a:ext>
            </a:extLst>
          </p:cNvPr>
          <p:cNvSpPr txBox="1"/>
          <p:nvPr/>
        </p:nvSpPr>
        <p:spPr>
          <a:xfrm>
            <a:off x="4660888" y="2748074"/>
            <a:ext cx="19168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createCalendar</a:t>
            </a:r>
            <a:r>
              <a:rPr lang="en-US" sz="1200" dirty="0">
                <a:solidFill>
                  <a:srgbClr val="7030A0"/>
                </a:solidFill>
              </a:rPr>
              <a:t>( c 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40650DA-7321-46E9-8578-45F500CCB377}"/>
              </a:ext>
            </a:extLst>
          </p:cNvPr>
          <p:cNvSpPr txBox="1"/>
          <p:nvPr/>
        </p:nvSpPr>
        <p:spPr>
          <a:xfrm>
            <a:off x="2843926" y="414177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F8D438-A041-4440-A692-A29CC47FAFF0}"/>
              </a:ext>
            </a:extLst>
          </p:cNvPr>
          <p:cNvSpPr txBox="1"/>
          <p:nvPr/>
        </p:nvSpPr>
        <p:spPr>
          <a:xfrm>
            <a:off x="245775" y="427148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FEDFF9-7B56-4025-A11C-CE6514EEB625}"/>
              </a:ext>
            </a:extLst>
          </p:cNvPr>
          <p:cNvSpPr txBox="1"/>
          <p:nvPr/>
        </p:nvSpPr>
        <p:spPr>
          <a:xfrm>
            <a:off x="2325297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9E927D07-74AD-424A-9AEE-468EB93C24E1}"/>
              </a:ext>
            </a:extLst>
          </p:cNvPr>
          <p:cNvSpPr/>
          <p:nvPr/>
        </p:nvSpPr>
        <p:spPr>
          <a:xfrm>
            <a:off x="6381093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0CF77A5-303C-431E-88EE-52656146D2F3}"/>
              </a:ext>
            </a:extLst>
          </p:cNvPr>
          <p:cNvCxnSpPr>
            <a:cxnSpLocks/>
          </p:cNvCxnSpPr>
          <p:nvPr/>
        </p:nvCxnSpPr>
        <p:spPr>
          <a:xfrm flipH="1">
            <a:off x="6813901" y="2653306"/>
            <a:ext cx="7878" cy="161817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2EB1D8D-85F9-4987-A6FD-E26BFB1D8DB8}"/>
              </a:ext>
            </a:extLst>
          </p:cNvPr>
          <p:cNvSpPr/>
          <p:nvPr/>
        </p:nvSpPr>
        <p:spPr>
          <a:xfrm>
            <a:off x="6718854" y="2958106"/>
            <a:ext cx="184032" cy="117553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82FFCBA-C84C-4997-8273-291C1FFDFDAC}"/>
              </a:ext>
            </a:extLst>
          </p:cNvPr>
          <p:cNvCxnSpPr>
            <a:cxnSpLocks/>
          </p:cNvCxnSpPr>
          <p:nvPr/>
        </p:nvCxnSpPr>
        <p:spPr>
          <a:xfrm>
            <a:off x="4826022" y="2975344"/>
            <a:ext cx="18925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A7AC8DF-30F8-4DED-A1E0-BD2ED77C031C}"/>
              </a:ext>
            </a:extLst>
          </p:cNvPr>
          <p:cNvSpPr txBox="1"/>
          <p:nvPr/>
        </p:nvSpPr>
        <p:spPr>
          <a:xfrm>
            <a:off x="4620620" y="447295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5" name="Rectangle 62">
            <a:extLst>
              <a:ext uri="{FF2B5EF4-FFF2-40B4-BE49-F238E27FC236}">
                <a16:creationId xmlns:a16="http://schemas.microsoft.com/office/drawing/2014/main" id="{187E72E6-E325-4FE8-B146-5F16ACAF5BDA}"/>
              </a:ext>
            </a:extLst>
          </p:cNvPr>
          <p:cNvSpPr/>
          <p:nvPr/>
        </p:nvSpPr>
        <p:spPr>
          <a:xfrm>
            <a:off x="4183716" y="1260268"/>
            <a:ext cx="1356421" cy="35336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c:CreateCalendar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4A4ADDD-8FDD-46B0-A8EC-2837BD95A9DC}"/>
              </a:ext>
            </a:extLst>
          </p:cNvPr>
          <p:cNvCxnSpPr>
            <a:cxnSpLocks/>
          </p:cNvCxnSpPr>
          <p:nvPr/>
        </p:nvCxnSpPr>
        <p:spPr>
          <a:xfrm flipV="1">
            <a:off x="1276664" y="2748246"/>
            <a:ext cx="3396958" cy="69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DAFAA7-1F51-48B0-8030-3C5A87D6761E}"/>
              </a:ext>
            </a:extLst>
          </p:cNvPr>
          <p:cNvCxnSpPr>
            <a:cxnSpLocks/>
          </p:cNvCxnSpPr>
          <p:nvPr/>
        </p:nvCxnSpPr>
        <p:spPr>
          <a:xfrm>
            <a:off x="1308750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C994EC6-413F-44B7-96FA-0B8D1D168355}"/>
              </a:ext>
            </a:extLst>
          </p:cNvPr>
          <p:cNvCxnSpPr>
            <a:cxnSpLocks/>
          </p:cNvCxnSpPr>
          <p:nvPr/>
        </p:nvCxnSpPr>
        <p:spPr>
          <a:xfrm>
            <a:off x="1282488" y="4382089"/>
            <a:ext cx="346868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4792766-4F7C-41FE-B75B-E9A23E14FD3C}"/>
              </a:ext>
            </a:extLst>
          </p:cNvPr>
          <p:cNvCxnSpPr>
            <a:cxnSpLocks/>
          </p:cNvCxnSpPr>
          <p:nvPr/>
        </p:nvCxnSpPr>
        <p:spPr>
          <a:xfrm>
            <a:off x="4820846" y="4126709"/>
            <a:ext cx="199002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65">
            <a:extLst>
              <a:ext uri="{FF2B5EF4-FFF2-40B4-BE49-F238E27FC236}">
                <a16:creationId xmlns:a16="http://schemas.microsoft.com/office/drawing/2014/main" id="{10198DE5-528A-4297-8380-66314EB5A180}"/>
              </a:ext>
            </a:extLst>
          </p:cNvPr>
          <p:cNvSpPr/>
          <p:nvPr/>
        </p:nvSpPr>
        <p:spPr>
          <a:xfrm>
            <a:off x="9739278" y="154139"/>
            <a:ext cx="1622388" cy="4658842"/>
          </a:xfrm>
          <a:prstGeom prst="roundRect">
            <a:avLst>
              <a:gd name="adj" fmla="val 3484"/>
            </a:avLst>
          </a:prstGeom>
          <a:solidFill>
            <a:schemeClr val="bg2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31859C"/>
                </a:solidFill>
              </a:rPr>
              <a:t>Commons</a:t>
            </a:r>
            <a:endParaRPr lang="en-SG" sz="1200" b="1" dirty="0">
              <a:solidFill>
                <a:srgbClr val="31859C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2B0776-D906-417B-A8AA-8B8504C87082}"/>
              </a:ext>
            </a:extLst>
          </p:cNvPr>
          <p:cNvSpPr txBox="1"/>
          <p:nvPr/>
        </p:nvSpPr>
        <p:spPr>
          <a:xfrm>
            <a:off x="7746567" y="3340211"/>
            <a:ext cx="232914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31859C"/>
                </a:solidFill>
              </a:rPr>
              <a:t>post(</a:t>
            </a:r>
            <a:r>
              <a:rPr lang="en-US" sz="1200" dirty="0" err="1">
                <a:solidFill>
                  <a:srgbClr val="31859C"/>
                </a:solidFill>
              </a:rPr>
              <a:t>CalendarCreatedEvent</a:t>
            </a:r>
            <a:r>
              <a:rPr lang="en-US" sz="1200" dirty="0">
                <a:solidFill>
                  <a:srgbClr val="31859C"/>
                </a:solidFill>
              </a:rPr>
              <a:t>)</a:t>
            </a:r>
          </a:p>
        </p:txBody>
      </p:sp>
      <p:sp>
        <p:nvSpPr>
          <p:cNvPr id="82" name="Rectangle 62">
            <a:extLst>
              <a:ext uri="{FF2B5EF4-FFF2-40B4-BE49-F238E27FC236}">
                <a16:creationId xmlns:a16="http://schemas.microsoft.com/office/drawing/2014/main" id="{49E123C6-A56E-43FE-A385-57467389DDDD}"/>
              </a:ext>
            </a:extLst>
          </p:cNvPr>
          <p:cNvSpPr/>
          <p:nvPr/>
        </p:nvSpPr>
        <p:spPr>
          <a:xfrm>
            <a:off x="9815947" y="2334492"/>
            <a:ext cx="1396869" cy="300180"/>
          </a:xfrm>
          <a:prstGeom prst="rect">
            <a:avLst/>
          </a:prstGeom>
          <a:solidFill>
            <a:srgbClr val="31859C"/>
          </a:solidFill>
          <a:ln w="19050">
            <a:solidFill>
              <a:srgbClr val="31859C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8D7183-F49F-4F14-8509-B77E6A40DD82}"/>
              </a:ext>
            </a:extLst>
          </p:cNvPr>
          <p:cNvCxnSpPr>
            <a:cxnSpLocks/>
          </p:cNvCxnSpPr>
          <p:nvPr/>
        </p:nvCxnSpPr>
        <p:spPr>
          <a:xfrm>
            <a:off x="10507158" y="2625598"/>
            <a:ext cx="3256" cy="1597731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0A4A0E3-EA8A-4B58-84B3-6BCD3144A1A0}"/>
              </a:ext>
            </a:extLst>
          </p:cNvPr>
          <p:cNvSpPr/>
          <p:nvPr/>
        </p:nvSpPr>
        <p:spPr>
          <a:xfrm>
            <a:off x="10421990" y="3545376"/>
            <a:ext cx="157678" cy="447083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5EC598A-AED0-4A94-9F38-5669C31FBF66}"/>
              </a:ext>
            </a:extLst>
          </p:cNvPr>
          <p:cNvCxnSpPr>
            <a:cxnSpLocks/>
          </p:cNvCxnSpPr>
          <p:nvPr/>
        </p:nvCxnSpPr>
        <p:spPr>
          <a:xfrm flipV="1">
            <a:off x="6911156" y="3556832"/>
            <a:ext cx="3503806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6EB3D36-98E6-4160-B734-538A2B28E2CC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911156" y="3992459"/>
            <a:ext cx="3589673" cy="14644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65">
            <a:extLst>
              <a:ext uri="{FF2B5EF4-FFF2-40B4-BE49-F238E27FC236}">
                <a16:creationId xmlns:a16="http://schemas.microsoft.com/office/drawing/2014/main" id="{9FBE6517-A7D7-4CEE-9B39-9B873986DF22}"/>
              </a:ext>
            </a:extLst>
          </p:cNvPr>
          <p:cNvSpPr/>
          <p:nvPr/>
        </p:nvSpPr>
        <p:spPr>
          <a:xfrm>
            <a:off x="11498003" y="149615"/>
            <a:ext cx="4162057" cy="4658842"/>
          </a:xfrm>
          <a:prstGeom prst="roundRect">
            <a:avLst>
              <a:gd name="adj" fmla="val 348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ACE773-127E-42CF-AF5B-F68A06C74CCC}"/>
              </a:ext>
            </a:extLst>
          </p:cNvPr>
          <p:cNvSpPr txBox="1"/>
          <p:nvPr/>
        </p:nvSpPr>
        <p:spPr>
          <a:xfrm>
            <a:off x="10704636" y="3233612"/>
            <a:ext cx="204227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handleCalendarCreatedEvent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CalendarCreatedEvent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100" dirty="0"/>
          </a:p>
        </p:txBody>
      </p:sp>
      <p:sp>
        <p:nvSpPr>
          <p:cNvPr id="89" name="Rectangle 62">
            <a:extLst>
              <a:ext uri="{FF2B5EF4-FFF2-40B4-BE49-F238E27FC236}">
                <a16:creationId xmlns:a16="http://schemas.microsoft.com/office/drawing/2014/main" id="{CBEB9054-9155-4D1B-B89B-53B393076432}"/>
              </a:ext>
            </a:extLst>
          </p:cNvPr>
          <p:cNvSpPr/>
          <p:nvPr/>
        </p:nvSpPr>
        <p:spPr>
          <a:xfrm>
            <a:off x="12300360" y="2847379"/>
            <a:ext cx="960500" cy="3001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22BD51F-ACBE-47D5-AE12-9CA4BCEA8456}"/>
              </a:ext>
            </a:extLst>
          </p:cNvPr>
          <p:cNvCxnSpPr>
            <a:cxnSpLocks/>
          </p:cNvCxnSpPr>
          <p:nvPr/>
        </p:nvCxnSpPr>
        <p:spPr>
          <a:xfrm flipH="1">
            <a:off x="12772674" y="2936955"/>
            <a:ext cx="12757" cy="108049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B6FF9F4-DA9C-452D-83A0-AA1AD32B3CEF}"/>
              </a:ext>
            </a:extLst>
          </p:cNvPr>
          <p:cNvSpPr/>
          <p:nvPr/>
        </p:nvSpPr>
        <p:spPr>
          <a:xfrm>
            <a:off x="12691384" y="3623125"/>
            <a:ext cx="171555" cy="2117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50EE409-5178-47BB-96AF-E194D53221FD}"/>
              </a:ext>
            </a:extLst>
          </p:cNvPr>
          <p:cNvCxnSpPr>
            <a:cxnSpLocks/>
          </p:cNvCxnSpPr>
          <p:nvPr/>
        </p:nvCxnSpPr>
        <p:spPr>
          <a:xfrm>
            <a:off x="10571815" y="3834864"/>
            <a:ext cx="218998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D52AFED-DA85-4991-8436-2ABE858F56D4}"/>
              </a:ext>
            </a:extLst>
          </p:cNvPr>
          <p:cNvSpPr/>
          <p:nvPr/>
        </p:nvSpPr>
        <p:spPr>
          <a:xfrm>
            <a:off x="14535300" y="3673547"/>
            <a:ext cx="171555" cy="953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4" name="Rectangle 62">
            <a:extLst>
              <a:ext uri="{FF2B5EF4-FFF2-40B4-BE49-F238E27FC236}">
                <a16:creationId xmlns:a16="http://schemas.microsoft.com/office/drawing/2014/main" id="{3BA1C86A-564B-4B72-973D-ECA47A0E3892}"/>
              </a:ext>
            </a:extLst>
          </p:cNvPr>
          <p:cNvSpPr/>
          <p:nvPr/>
        </p:nvSpPr>
        <p:spPr>
          <a:xfrm>
            <a:off x="7378283" y="233492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CalendarModel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F26E17E-B26E-40F2-ACC5-05CAAE2A9057}"/>
              </a:ext>
            </a:extLst>
          </p:cNvPr>
          <p:cNvSpPr/>
          <p:nvPr/>
        </p:nvSpPr>
        <p:spPr>
          <a:xfrm>
            <a:off x="8395336" y="3091400"/>
            <a:ext cx="125390" cy="2248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5AAE539-1BE5-40AA-9B00-6B688D237EF4}"/>
              </a:ext>
            </a:extLst>
          </p:cNvPr>
          <p:cNvCxnSpPr>
            <a:cxnSpLocks/>
            <a:stCxn id="104" idx="2"/>
          </p:cNvCxnSpPr>
          <p:nvPr/>
        </p:nvCxnSpPr>
        <p:spPr>
          <a:xfrm>
            <a:off x="8469172" y="2670353"/>
            <a:ext cx="1" cy="6902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8B1B6E5-C639-4A98-8501-15110EA44D30}"/>
              </a:ext>
            </a:extLst>
          </p:cNvPr>
          <p:cNvCxnSpPr>
            <a:cxnSpLocks/>
          </p:cNvCxnSpPr>
          <p:nvPr/>
        </p:nvCxnSpPr>
        <p:spPr>
          <a:xfrm>
            <a:off x="6925119" y="309139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3AF560A-B6C3-410C-8FD9-FC3D53BC9881}"/>
              </a:ext>
            </a:extLst>
          </p:cNvPr>
          <p:cNvCxnSpPr>
            <a:cxnSpLocks/>
          </p:cNvCxnSpPr>
          <p:nvPr/>
        </p:nvCxnSpPr>
        <p:spPr>
          <a:xfrm>
            <a:off x="6911156" y="3310914"/>
            <a:ext cx="1484179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2DD82E6-A413-4E5A-9AA6-A190B8EFA03B}"/>
              </a:ext>
            </a:extLst>
          </p:cNvPr>
          <p:cNvSpPr txBox="1"/>
          <p:nvPr/>
        </p:nvSpPr>
        <p:spPr>
          <a:xfrm>
            <a:off x="6922991" y="2839568"/>
            <a:ext cx="15234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createCalendar</a:t>
            </a:r>
            <a:r>
              <a:rPr lang="en-US" sz="1200" dirty="0">
                <a:solidFill>
                  <a:srgbClr val="7030A0"/>
                </a:solidFill>
              </a:rPr>
              <a:t>( c )</a:t>
            </a:r>
            <a:endParaRPr lang="en-US" sz="120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224FBFC-E86D-4E45-8675-A7EA860722E3}"/>
              </a:ext>
            </a:extLst>
          </p:cNvPr>
          <p:cNvCxnSpPr/>
          <p:nvPr/>
        </p:nvCxnSpPr>
        <p:spPr>
          <a:xfrm>
            <a:off x="2285" y="450272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B7EED14-166B-4A3A-935B-889720C0CE14}"/>
              </a:ext>
            </a:extLst>
          </p:cNvPr>
          <p:cNvCxnSpPr>
            <a:cxnSpLocks/>
          </p:cNvCxnSpPr>
          <p:nvPr/>
        </p:nvCxnSpPr>
        <p:spPr>
          <a:xfrm>
            <a:off x="10591638" y="3627028"/>
            <a:ext cx="2099812" cy="0"/>
          </a:xfrm>
          <a:prstGeom prst="straightConnector1">
            <a:avLst/>
          </a:prstGeom>
          <a:ln w="19050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CFB4222-2870-40A2-A6ED-2B69229D4A72}"/>
              </a:ext>
            </a:extLst>
          </p:cNvPr>
          <p:cNvSpPr txBox="1"/>
          <p:nvPr/>
        </p:nvSpPr>
        <p:spPr>
          <a:xfrm>
            <a:off x="-1475366" y="849868"/>
            <a:ext cx="31517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User input</a:t>
            </a:r>
          </a:p>
          <a:p>
            <a:r>
              <a:rPr lang="en-US" sz="1200" dirty="0">
                <a:solidFill>
                  <a:srgbClr val="0070C0"/>
                </a:solidFill>
              </a:rPr>
              <a:t>(“</a:t>
            </a:r>
            <a:r>
              <a:rPr lang="en-US" sz="1200" dirty="0" err="1">
                <a:solidFill>
                  <a:srgbClr val="0070C0"/>
                </a:solidFill>
              </a:rPr>
              <a:t>create_calendar</a:t>
            </a:r>
            <a:r>
              <a:rPr lang="en-US" sz="1200" dirty="0">
                <a:solidFill>
                  <a:srgbClr val="0070C0"/>
                </a:solidFill>
              </a:rPr>
              <a:t> month/OCT year/2018”)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5C3B3E3-E938-4BBD-9A25-59BC1D3B1198}"/>
              </a:ext>
            </a:extLst>
          </p:cNvPr>
          <p:cNvSpPr txBox="1"/>
          <p:nvPr/>
        </p:nvSpPr>
        <p:spPr>
          <a:xfrm>
            <a:off x="1353855" y="998845"/>
            <a:ext cx="22860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parseCommand</a:t>
            </a:r>
            <a:r>
              <a:rPr lang="en-US" sz="1200" dirty="0"/>
              <a:t> (“</a:t>
            </a:r>
            <a:r>
              <a:rPr lang="en-US" sz="1200" dirty="0" err="1"/>
              <a:t>create_calendar</a:t>
            </a:r>
            <a:r>
              <a:rPr lang="en-US" sz="1200" dirty="0"/>
              <a:t> month/OCT year/2018”)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60BEA3-B071-4B51-B725-8E22085F58B5}"/>
              </a:ext>
            </a:extLst>
          </p:cNvPr>
          <p:cNvSpPr txBox="1"/>
          <p:nvPr/>
        </p:nvSpPr>
        <p:spPr>
          <a:xfrm>
            <a:off x="6522871" y="3115830"/>
            <a:ext cx="15234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calendar</a:t>
            </a:r>
            <a:endParaRPr lang="en-US" sz="1200" dirty="0"/>
          </a:p>
        </p:txBody>
      </p:sp>
      <p:sp>
        <p:nvSpPr>
          <p:cNvPr id="99" name="Rectangle 62">
            <a:extLst>
              <a:ext uri="{FF2B5EF4-FFF2-40B4-BE49-F238E27FC236}">
                <a16:creationId xmlns:a16="http://schemas.microsoft.com/office/drawing/2014/main" id="{EBB08CDC-1A6A-49CD-8337-E09116538583}"/>
              </a:ext>
            </a:extLst>
          </p:cNvPr>
          <p:cNvSpPr/>
          <p:nvPr/>
        </p:nvSpPr>
        <p:spPr>
          <a:xfrm>
            <a:off x="13679376" y="2829755"/>
            <a:ext cx="1883404" cy="33542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IcsCalendarStorage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B0A82DF-070E-462A-8112-9902AF41593B}"/>
              </a:ext>
            </a:extLst>
          </p:cNvPr>
          <p:cNvCxnSpPr>
            <a:cxnSpLocks/>
          </p:cNvCxnSpPr>
          <p:nvPr/>
        </p:nvCxnSpPr>
        <p:spPr>
          <a:xfrm>
            <a:off x="14622234" y="3179772"/>
            <a:ext cx="1" cy="69021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A55B724-B570-40B0-968F-FD76745EE045}"/>
              </a:ext>
            </a:extLst>
          </p:cNvPr>
          <p:cNvCxnSpPr>
            <a:cxnSpLocks/>
          </p:cNvCxnSpPr>
          <p:nvPr/>
        </p:nvCxnSpPr>
        <p:spPr>
          <a:xfrm>
            <a:off x="12862939" y="3673547"/>
            <a:ext cx="167236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FD1C887-D394-4284-A99E-4B4395C85EB4}"/>
              </a:ext>
            </a:extLst>
          </p:cNvPr>
          <p:cNvCxnSpPr>
            <a:cxnSpLocks/>
          </p:cNvCxnSpPr>
          <p:nvPr/>
        </p:nvCxnSpPr>
        <p:spPr>
          <a:xfrm>
            <a:off x="12852307" y="3768917"/>
            <a:ext cx="168299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8CA537C-9A56-4916-896E-6ABCD137B9F1}"/>
              </a:ext>
            </a:extLst>
          </p:cNvPr>
          <p:cNvSpPr txBox="1"/>
          <p:nvPr/>
        </p:nvSpPr>
        <p:spPr>
          <a:xfrm>
            <a:off x="12488327" y="3393743"/>
            <a:ext cx="204227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createCalendar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BE41806-4B7D-49E0-92A1-C2188EDE4F4A}"/>
              </a:ext>
            </a:extLst>
          </p:cNvPr>
          <p:cNvCxnSpPr>
            <a:cxnSpLocks/>
          </p:cNvCxnSpPr>
          <p:nvPr/>
        </p:nvCxnSpPr>
        <p:spPr>
          <a:xfrm>
            <a:off x="-1570892" y="1283093"/>
            <a:ext cx="27141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22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65">
            <a:extLst>
              <a:ext uri="{FF2B5EF4-FFF2-40B4-BE49-F238E27FC236}">
                <a16:creationId xmlns:a16="http://schemas.microsoft.com/office/drawing/2014/main" id="{59EB75AE-4435-4023-B5C3-ACB1C70C9654}"/>
              </a:ext>
            </a:extLst>
          </p:cNvPr>
          <p:cNvSpPr/>
          <p:nvPr/>
        </p:nvSpPr>
        <p:spPr>
          <a:xfrm>
            <a:off x="5840682" y="163017"/>
            <a:ext cx="3784857" cy="4658842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1" name="Rectangle 65">
            <a:extLst>
              <a:ext uri="{FF2B5EF4-FFF2-40B4-BE49-F238E27FC236}">
                <a16:creationId xmlns:a16="http://schemas.microsoft.com/office/drawing/2014/main" id="{6FA8F2C6-2B57-4F78-80E5-FDE351084CE1}"/>
              </a:ext>
            </a:extLst>
          </p:cNvPr>
          <p:cNvSpPr/>
          <p:nvPr/>
        </p:nvSpPr>
        <p:spPr>
          <a:xfrm>
            <a:off x="68318" y="163018"/>
            <a:ext cx="5622147" cy="464451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2" name="Rectangle 62">
            <a:extLst>
              <a:ext uri="{FF2B5EF4-FFF2-40B4-BE49-F238E27FC236}">
                <a16:creationId xmlns:a16="http://schemas.microsoft.com/office/drawing/2014/main" id="{6C64C899-48F0-4A48-AC2F-10475233764D}"/>
              </a:ext>
            </a:extLst>
          </p:cNvPr>
          <p:cNvSpPr/>
          <p:nvPr/>
        </p:nvSpPr>
        <p:spPr>
          <a:xfrm>
            <a:off x="483650" y="50285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479CDCE-61DB-40E2-A8BA-F06D2B000C79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211465" y="849610"/>
            <a:ext cx="0" cy="37916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7375391-D7BC-4BCE-990F-4B37B185D213}"/>
              </a:ext>
            </a:extLst>
          </p:cNvPr>
          <p:cNvSpPr/>
          <p:nvPr/>
        </p:nvSpPr>
        <p:spPr>
          <a:xfrm>
            <a:off x="1139455" y="1258311"/>
            <a:ext cx="158125" cy="32615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5D1C0D2-D828-47AD-A498-8DF630848A9C}"/>
              </a:ext>
            </a:extLst>
          </p:cNvPr>
          <p:cNvSpPr/>
          <p:nvPr/>
        </p:nvSpPr>
        <p:spPr>
          <a:xfrm>
            <a:off x="2797995" y="423022"/>
            <a:ext cx="156094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AddAllDayEvent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A2A52A-025A-41A5-BBFD-015EC49D9C35}"/>
              </a:ext>
            </a:extLst>
          </p:cNvPr>
          <p:cNvCxnSpPr>
            <a:cxnSpLocks/>
          </p:cNvCxnSpPr>
          <p:nvPr/>
        </p:nvCxnSpPr>
        <p:spPr>
          <a:xfrm>
            <a:off x="3651092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5CE4BAA-E857-426B-9268-9009338381BB}"/>
              </a:ext>
            </a:extLst>
          </p:cNvPr>
          <p:cNvSpPr/>
          <p:nvPr/>
        </p:nvSpPr>
        <p:spPr>
          <a:xfrm>
            <a:off x="3579085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DF37B4-B71D-44A4-A3D9-59AAB6379002}"/>
              </a:ext>
            </a:extLst>
          </p:cNvPr>
          <p:cNvCxnSpPr>
            <a:cxnSpLocks/>
            <a:stCxn id="59" idx="0"/>
            <a:endCxn id="74" idx="0"/>
          </p:cNvCxnSpPr>
          <p:nvPr/>
        </p:nvCxnSpPr>
        <p:spPr>
          <a:xfrm>
            <a:off x="4749822" y="1613633"/>
            <a:ext cx="0" cy="28593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790769F-5456-44F4-A39E-357F2092D1E8}"/>
              </a:ext>
            </a:extLst>
          </p:cNvPr>
          <p:cNvSpPr/>
          <p:nvPr/>
        </p:nvSpPr>
        <p:spPr>
          <a:xfrm>
            <a:off x="467362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6E8ED3-B4AB-4023-A631-34EAA7ECBB13}"/>
              </a:ext>
            </a:extLst>
          </p:cNvPr>
          <p:cNvCxnSpPr>
            <a:cxnSpLocks/>
          </p:cNvCxnSpPr>
          <p:nvPr/>
        </p:nvCxnSpPr>
        <p:spPr>
          <a:xfrm flipV="1">
            <a:off x="3736477" y="1512340"/>
            <a:ext cx="447239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4E30CC1-385C-4812-BDF4-2530C1EB2536}"/>
              </a:ext>
            </a:extLst>
          </p:cNvPr>
          <p:cNvSpPr txBox="1"/>
          <p:nvPr/>
        </p:nvSpPr>
        <p:spPr>
          <a:xfrm>
            <a:off x="2843926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933848-F5B4-49A3-BA4E-4DA6FEF20268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3709613" y="1878232"/>
            <a:ext cx="1040209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D7CF3F7-689E-44F0-B3B2-F7A12EBC8C72}"/>
              </a:ext>
            </a:extLst>
          </p:cNvPr>
          <p:cNvCxnSpPr>
            <a:cxnSpLocks/>
          </p:cNvCxnSpPr>
          <p:nvPr/>
        </p:nvCxnSpPr>
        <p:spPr>
          <a:xfrm>
            <a:off x="1291856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2591C44-A4FD-4189-A1CF-36BED0A49C8C}"/>
              </a:ext>
            </a:extLst>
          </p:cNvPr>
          <p:cNvSpPr/>
          <p:nvPr/>
        </p:nvSpPr>
        <p:spPr>
          <a:xfrm>
            <a:off x="4674228" y="2731313"/>
            <a:ext cx="153897" cy="16577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9EF94E-F08F-47AE-A886-6D48DF13DF9D}"/>
              </a:ext>
            </a:extLst>
          </p:cNvPr>
          <p:cNvSpPr txBox="1"/>
          <p:nvPr/>
        </p:nvSpPr>
        <p:spPr>
          <a:xfrm>
            <a:off x="4660888" y="2748074"/>
            <a:ext cx="19168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createAllDayEvent</a:t>
            </a:r>
            <a:r>
              <a:rPr lang="en-US" sz="1200" dirty="0">
                <a:solidFill>
                  <a:srgbClr val="7030A0"/>
                </a:solidFill>
              </a:rPr>
              <a:t>(a)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40650DA-7321-46E9-8578-45F500CCB377}"/>
              </a:ext>
            </a:extLst>
          </p:cNvPr>
          <p:cNvSpPr txBox="1"/>
          <p:nvPr/>
        </p:nvSpPr>
        <p:spPr>
          <a:xfrm>
            <a:off x="2843926" y="414177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F8D438-A041-4440-A692-A29CC47FAFF0}"/>
              </a:ext>
            </a:extLst>
          </p:cNvPr>
          <p:cNvSpPr txBox="1"/>
          <p:nvPr/>
        </p:nvSpPr>
        <p:spPr>
          <a:xfrm>
            <a:off x="245775" y="427148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FEDFF9-7B56-4025-A11C-CE6514EEB625}"/>
              </a:ext>
            </a:extLst>
          </p:cNvPr>
          <p:cNvSpPr txBox="1"/>
          <p:nvPr/>
        </p:nvSpPr>
        <p:spPr>
          <a:xfrm>
            <a:off x="2325297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9E927D07-74AD-424A-9AEE-468EB93C24E1}"/>
              </a:ext>
            </a:extLst>
          </p:cNvPr>
          <p:cNvSpPr/>
          <p:nvPr/>
        </p:nvSpPr>
        <p:spPr>
          <a:xfrm>
            <a:off x="6381093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0CF77A5-303C-431E-88EE-52656146D2F3}"/>
              </a:ext>
            </a:extLst>
          </p:cNvPr>
          <p:cNvCxnSpPr>
            <a:cxnSpLocks/>
          </p:cNvCxnSpPr>
          <p:nvPr/>
        </p:nvCxnSpPr>
        <p:spPr>
          <a:xfrm flipH="1">
            <a:off x="6813901" y="2653306"/>
            <a:ext cx="7878" cy="161817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2EB1D8D-85F9-4987-A6FD-E26BFB1D8DB8}"/>
              </a:ext>
            </a:extLst>
          </p:cNvPr>
          <p:cNvSpPr/>
          <p:nvPr/>
        </p:nvSpPr>
        <p:spPr>
          <a:xfrm>
            <a:off x="6718854" y="2958106"/>
            <a:ext cx="184032" cy="117553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82FFCBA-C84C-4997-8273-291C1FFDFDAC}"/>
              </a:ext>
            </a:extLst>
          </p:cNvPr>
          <p:cNvCxnSpPr>
            <a:cxnSpLocks/>
          </p:cNvCxnSpPr>
          <p:nvPr/>
        </p:nvCxnSpPr>
        <p:spPr>
          <a:xfrm>
            <a:off x="4826022" y="2975344"/>
            <a:ext cx="18925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A7AC8DF-30F8-4DED-A1E0-BD2ED77C031C}"/>
              </a:ext>
            </a:extLst>
          </p:cNvPr>
          <p:cNvSpPr txBox="1"/>
          <p:nvPr/>
        </p:nvSpPr>
        <p:spPr>
          <a:xfrm>
            <a:off x="4620620" y="447295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5" name="Rectangle 62">
            <a:extLst>
              <a:ext uri="{FF2B5EF4-FFF2-40B4-BE49-F238E27FC236}">
                <a16:creationId xmlns:a16="http://schemas.microsoft.com/office/drawing/2014/main" id="{187E72E6-E325-4FE8-B146-5F16ACAF5BDA}"/>
              </a:ext>
            </a:extLst>
          </p:cNvPr>
          <p:cNvSpPr/>
          <p:nvPr/>
        </p:nvSpPr>
        <p:spPr>
          <a:xfrm>
            <a:off x="4183716" y="1260268"/>
            <a:ext cx="1356421" cy="35336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a:AddAllDayEvent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4A4ADDD-8FDD-46B0-A8EC-2837BD95A9DC}"/>
              </a:ext>
            </a:extLst>
          </p:cNvPr>
          <p:cNvCxnSpPr>
            <a:cxnSpLocks/>
          </p:cNvCxnSpPr>
          <p:nvPr/>
        </p:nvCxnSpPr>
        <p:spPr>
          <a:xfrm>
            <a:off x="1291856" y="2731314"/>
            <a:ext cx="3381766" cy="169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DAFAA7-1F51-48B0-8030-3C5A87D6761E}"/>
              </a:ext>
            </a:extLst>
          </p:cNvPr>
          <p:cNvCxnSpPr>
            <a:cxnSpLocks/>
          </p:cNvCxnSpPr>
          <p:nvPr/>
        </p:nvCxnSpPr>
        <p:spPr>
          <a:xfrm>
            <a:off x="1308750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C994EC6-413F-44B7-96FA-0B8D1D168355}"/>
              </a:ext>
            </a:extLst>
          </p:cNvPr>
          <p:cNvCxnSpPr>
            <a:cxnSpLocks/>
          </p:cNvCxnSpPr>
          <p:nvPr/>
        </p:nvCxnSpPr>
        <p:spPr>
          <a:xfrm>
            <a:off x="1282488" y="4382089"/>
            <a:ext cx="346868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4792766-4F7C-41FE-B75B-E9A23E14FD3C}"/>
              </a:ext>
            </a:extLst>
          </p:cNvPr>
          <p:cNvCxnSpPr>
            <a:cxnSpLocks/>
          </p:cNvCxnSpPr>
          <p:nvPr/>
        </p:nvCxnSpPr>
        <p:spPr>
          <a:xfrm>
            <a:off x="4820846" y="4126709"/>
            <a:ext cx="199002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65">
            <a:extLst>
              <a:ext uri="{FF2B5EF4-FFF2-40B4-BE49-F238E27FC236}">
                <a16:creationId xmlns:a16="http://schemas.microsoft.com/office/drawing/2014/main" id="{10198DE5-528A-4297-8380-66314EB5A180}"/>
              </a:ext>
            </a:extLst>
          </p:cNvPr>
          <p:cNvSpPr/>
          <p:nvPr/>
        </p:nvSpPr>
        <p:spPr>
          <a:xfrm>
            <a:off x="9739278" y="154139"/>
            <a:ext cx="1622388" cy="4658842"/>
          </a:xfrm>
          <a:prstGeom prst="roundRect">
            <a:avLst>
              <a:gd name="adj" fmla="val 3484"/>
            </a:avLst>
          </a:prstGeom>
          <a:solidFill>
            <a:schemeClr val="bg2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31859C"/>
                </a:solidFill>
              </a:rPr>
              <a:t>Commons</a:t>
            </a:r>
            <a:endParaRPr lang="en-SG" sz="1200" b="1" dirty="0">
              <a:solidFill>
                <a:srgbClr val="31859C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2B0776-D906-417B-A8AA-8B8504C87082}"/>
              </a:ext>
            </a:extLst>
          </p:cNvPr>
          <p:cNvSpPr txBox="1"/>
          <p:nvPr/>
        </p:nvSpPr>
        <p:spPr>
          <a:xfrm>
            <a:off x="7746567" y="3340211"/>
            <a:ext cx="232914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31859C"/>
                </a:solidFill>
              </a:rPr>
              <a:t>post(</a:t>
            </a:r>
            <a:r>
              <a:rPr lang="en-US" sz="1200" dirty="0" err="1">
                <a:solidFill>
                  <a:srgbClr val="31859C"/>
                </a:solidFill>
              </a:rPr>
              <a:t>AllDayEventAddedEvent</a:t>
            </a:r>
            <a:r>
              <a:rPr lang="en-US" sz="1200" dirty="0">
                <a:solidFill>
                  <a:srgbClr val="31859C"/>
                </a:solidFill>
              </a:rPr>
              <a:t>)</a:t>
            </a:r>
          </a:p>
        </p:txBody>
      </p:sp>
      <p:sp>
        <p:nvSpPr>
          <p:cNvPr id="82" name="Rectangle 62">
            <a:extLst>
              <a:ext uri="{FF2B5EF4-FFF2-40B4-BE49-F238E27FC236}">
                <a16:creationId xmlns:a16="http://schemas.microsoft.com/office/drawing/2014/main" id="{49E123C6-A56E-43FE-A385-57467389DDDD}"/>
              </a:ext>
            </a:extLst>
          </p:cNvPr>
          <p:cNvSpPr/>
          <p:nvPr/>
        </p:nvSpPr>
        <p:spPr>
          <a:xfrm>
            <a:off x="9815947" y="2334492"/>
            <a:ext cx="1396869" cy="300180"/>
          </a:xfrm>
          <a:prstGeom prst="rect">
            <a:avLst/>
          </a:prstGeom>
          <a:solidFill>
            <a:srgbClr val="31859C"/>
          </a:solidFill>
          <a:ln w="19050">
            <a:solidFill>
              <a:srgbClr val="31859C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8D7183-F49F-4F14-8509-B77E6A40DD82}"/>
              </a:ext>
            </a:extLst>
          </p:cNvPr>
          <p:cNvCxnSpPr>
            <a:cxnSpLocks/>
          </p:cNvCxnSpPr>
          <p:nvPr/>
        </p:nvCxnSpPr>
        <p:spPr>
          <a:xfrm>
            <a:off x="10507158" y="2625598"/>
            <a:ext cx="3256" cy="1597731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0A4A0E3-EA8A-4B58-84B3-6BCD3144A1A0}"/>
              </a:ext>
            </a:extLst>
          </p:cNvPr>
          <p:cNvSpPr/>
          <p:nvPr/>
        </p:nvSpPr>
        <p:spPr>
          <a:xfrm>
            <a:off x="10421990" y="3545376"/>
            <a:ext cx="157678" cy="447083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5EC598A-AED0-4A94-9F38-5669C31FBF66}"/>
              </a:ext>
            </a:extLst>
          </p:cNvPr>
          <p:cNvCxnSpPr>
            <a:cxnSpLocks/>
          </p:cNvCxnSpPr>
          <p:nvPr/>
        </p:nvCxnSpPr>
        <p:spPr>
          <a:xfrm flipV="1">
            <a:off x="6911156" y="3556832"/>
            <a:ext cx="3503806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6EB3D36-98E6-4160-B734-538A2B28E2CC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911156" y="3992459"/>
            <a:ext cx="3589673" cy="14644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65">
            <a:extLst>
              <a:ext uri="{FF2B5EF4-FFF2-40B4-BE49-F238E27FC236}">
                <a16:creationId xmlns:a16="http://schemas.microsoft.com/office/drawing/2014/main" id="{9FBE6517-A7D7-4CEE-9B39-9B873986DF22}"/>
              </a:ext>
            </a:extLst>
          </p:cNvPr>
          <p:cNvSpPr/>
          <p:nvPr/>
        </p:nvSpPr>
        <p:spPr>
          <a:xfrm>
            <a:off x="11498003" y="149615"/>
            <a:ext cx="4162057" cy="4658842"/>
          </a:xfrm>
          <a:prstGeom prst="roundRect">
            <a:avLst>
              <a:gd name="adj" fmla="val 348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ACE773-127E-42CF-AF5B-F68A06C74CCC}"/>
              </a:ext>
            </a:extLst>
          </p:cNvPr>
          <p:cNvSpPr txBox="1"/>
          <p:nvPr/>
        </p:nvSpPr>
        <p:spPr>
          <a:xfrm>
            <a:off x="10704636" y="3233612"/>
            <a:ext cx="204227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handleAllDayEventAddedEvent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AllDayEventAddedEvent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100" dirty="0"/>
          </a:p>
        </p:txBody>
      </p:sp>
      <p:sp>
        <p:nvSpPr>
          <p:cNvPr id="89" name="Rectangle 62">
            <a:extLst>
              <a:ext uri="{FF2B5EF4-FFF2-40B4-BE49-F238E27FC236}">
                <a16:creationId xmlns:a16="http://schemas.microsoft.com/office/drawing/2014/main" id="{CBEB9054-9155-4D1B-B89B-53B393076432}"/>
              </a:ext>
            </a:extLst>
          </p:cNvPr>
          <p:cNvSpPr/>
          <p:nvPr/>
        </p:nvSpPr>
        <p:spPr>
          <a:xfrm>
            <a:off x="12300360" y="2847379"/>
            <a:ext cx="960500" cy="3001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22BD51F-ACBE-47D5-AE12-9CA4BCEA8456}"/>
              </a:ext>
            </a:extLst>
          </p:cNvPr>
          <p:cNvCxnSpPr>
            <a:cxnSpLocks/>
          </p:cNvCxnSpPr>
          <p:nvPr/>
        </p:nvCxnSpPr>
        <p:spPr>
          <a:xfrm flipH="1">
            <a:off x="12772674" y="2936955"/>
            <a:ext cx="12757" cy="108049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B6FF9F4-DA9C-452D-83A0-AA1AD32B3CEF}"/>
              </a:ext>
            </a:extLst>
          </p:cNvPr>
          <p:cNvSpPr/>
          <p:nvPr/>
        </p:nvSpPr>
        <p:spPr>
          <a:xfrm>
            <a:off x="12691384" y="3623125"/>
            <a:ext cx="171555" cy="2117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50EE409-5178-47BB-96AF-E194D53221FD}"/>
              </a:ext>
            </a:extLst>
          </p:cNvPr>
          <p:cNvCxnSpPr>
            <a:cxnSpLocks/>
          </p:cNvCxnSpPr>
          <p:nvPr/>
        </p:nvCxnSpPr>
        <p:spPr>
          <a:xfrm>
            <a:off x="10571815" y="3834864"/>
            <a:ext cx="218998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D52AFED-DA85-4991-8436-2ABE858F56D4}"/>
              </a:ext>
            </a:extLst>
          </p:cNvPr>
          <p:cNvSpPr/>
          <p:nvPr/>
        </p:nvSpPr>
        <p:spPr>
          <a:xfrm>
            <a:off x="14535300" y="3673547"/>
            <a:ext cx="171555" cy="953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4" name="Rectangle 62">
            <a:extLst>
              <a:ext uri="{FF2B5EF4-FFF2-40B4-BE49-F238E27FC236}">
                <a16:creationId xmlns:a16="http://schemas.microsoft.com/office/drawing/2014/main" id="{3BA1C86A-564B-4B72-973D-ECA47A0E3892}"/>
              </a:ext>
            </a:extLst>
          </p:cNvPr>
          <p:cNvSpPr/>
          <p:nvPr/>
        </p:nvSpPr>
        <p:spPr>
          <a:xfrm>
            <a:off x="7378283" y="233492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CalendarModel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F26E17E-B26E-40F2-ACC5-05CAAE2A9057}"/>
              </a:ext>
            </a:extLst>
          </p:cNvPr>
          <p:cNvSpPr/>
          <p:nvPr/>
        </p:nvSpPr>
        <p:spPr>
          <a:xfrm>
            <a:off x="8395336" y="3091400"/>
            <a:ext cx="125390" cy="2248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5AAE539-1BE5-40AA-9B00-6B688D237EF4}"/>
              </a:ext>
            </a:extLst>
          </p:cNvPr>
          <p:cNvCxnSpPr>
            <a:cxnSpLocks/>
            <a:stCxn id="104" idx="2"/>
          </p:cNvCxnSpPr>
          <p:nvPr/>
        </p:nvCxnSpPr>
        <p:spPr>
          <a:xfrm>
            <a:off x="8469172" y="2670353"/>
            <a:ext cx="1" cy="6902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8B1B6E5-C639-4A98-8501-15110EA44D30}"/>
              </a:ext>
            </a:extLst>
          </p:cNvPr>
          <p:cNvCxnSpPr>
            <a:cxnSpLocks/>
          </p:cNvCxnSpPr>
          <p:nvPr/>
        </p:nvCxnSpPr>
        <p:spPr>
          <a:xfrm>
            <a:off x="6925119" y="309139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3AF560A-B6C3-410C-8FD9-FC3D53BC9881}"/>
              </a:ext>
            </a:extLst>
          </p:cNvPr>
          <p:cNvCxnSpPr>
            <a:cxnSpLocks/>
          </p:cNvCxnSpPr>
          <p:nvPr/>
        </p:nvCxnSpPr>
        <p:spPr>
          <a:xfrm>
            <a:off x="6911156" y="3310914"/>
            <a:ext cx="1484179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2DD82E6-A413-4E5A-9AA6-A190B8EFA03B}"/>
              </a:ext>
            </a:extLst>
          </p:cNvPr>
          <p:cNvSpPr txBox="1"/>
          <p:nvPr/>
        </p:nvSpPr>
        <p:spPr>
          <a:xfrm>
            <a:off x="6922991" y="2839568"/>
            <a:ext cx="15234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createAllDayEvent</a:t>
            </a:r>
            <a:r>
              <a:rPr lang="en-US" sz="1200" dirty="0">
                <a:solidFill>
                  <a:srgbClr val="7030A0"/>
                </a:solidFill>
              </a:rPr>
              <a:t>(a)</a:t>
            </a:r>
            <a:endParaRPr lang="en-US" sz="120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224FBFC-E86D-4E45-8675-A7EA860722E3}"/>
              </a:ext>
            </a:extLst>
          </p:cNvPr>
          <p:cNvCxnSpPr/>
          <p:nvPr/>
        </p:nvCxnSpPr>
        <p:spPr>
          <a:xfrm>
            <a:off x="2285" y="450272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B7EED14-166B-4A3A-935B-889720C0CE14}"/>
              </a:ext>
            </a:extLst>
          </p:cNvPr>
          <p:cNvCxnSpPr>
            <a:cxnSpLocks/>
          </p:cNvCxnSpPr>
          <p:nvPr/>
        </p:nvCxnSpPr>
        <p:spPr>
          <a:xfrm>
            <a:off x="10591638" y="3627028"/>
            <a:ext cx="2099812" cy="0"/>
          </a:xfrm>
          <a:prstGeom prst="straightConnector1">
            <a:avLst/>
          </a:prstGeom>
          <a:ln w="19050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CFB4222-2870-40A2-A6ED-2B69229D4A72}"/>
              </a:ext>
            </a:extLst>
          </p:cNvPr>
          <p:cNvSpPr txBox="1"/>
          <p:nvPr/>
        </p:nvSpPr>
        <p:spPr>
          <a:xfrm>
            <a:off x="-1475366" y="667777"/>
            <a:ext cx="248313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User input</a:t>
            </a:r>
          </a:p>
          <a:p>
            <a:r>
              <a:rPr lang="en-US" sz="1200" dirty="0">
                <a:solidFill>
                  <a:srgbClr val="0070C0"/>
                </a:solidFill>
              </a:rPr>
              <a:t>(“</a:t>
            </a:r>
            <a:r>
              <a:rPr lang="en-US" sz="1200" dirty="0" err="1">
                <a:solidFill>
                  <a:srgbClr val="0070C0"/>
                </a:solidFill>
              </a:rPr>
              <a:t>add_all_day_event</a:t>
            </a:r>
            <a:r>
              <a:rPr lang="en-US" sz="1200" dirty="0">
                <a:solidFill>
                  <a:srgbClr val="0070C0"/>
                </a:solidFill>
              </a:rPr>
              <a:t> month/OCT year/2018 date/1 title/</a:t>
            </a:r>
            <a:r>
              <a:rPr lang="en-US" sz="1200" dirty="0" err="1">
                <a:solidFill>
                  <a:srgbClr val="0070C0"/>
                </a:solidFill>
              </a:rPr>
              <a:t>Ocamp</a:t>
            </a:r>
            <a:r>
              <a:rPr lang="en-US" sz="1200" dirty="0">
                <a:solidFill>
                  <a:srgbClr val="0070C0"/>
                </a:solidFill>
              </a:rPr>
              <a:t>”)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5C3B3E3-E938-4BBD-9A25-59BC1D3B1198}"/>
              </a:ext>
            </a:extLst>
          </p:cNvPr>
          <p:cNvSpPr txBox="1"/>
          <p:nvPr/>
        </p:nvSpPr>
        <p:spPr>
          <a:xfrm>
            <a:off x="1335479" y="886057"/>
            <a:ext cx="233705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50" dirty="0" err="1"/>
              <a:t>parseCommand</a:t>
            </a:r>
            <a:r>
              <a:rPr lang="en-US" sz="1050" dirty="0"/>
              <a:t> (“</a:t>
            </a:r>
            <a:r>
              <a:rPr lang="en-US" sz="1050" dirty="0" err="1"/>
              <a:t>add_all_day_event</a:t>
            </a:r>
            <a:r>
              <a:rPr lang="en-US" sz="1050" dirty="0"/>
              <a:t> month/OCT year/2018 date/1 title/</a:t>
            </a:r>
            <a:r>
              <a:rPr lang="en-US" sz="1050" dirty="0" err="1"/>
              <a:t>Ocamp</a:t>
            </a:r>
            <a:r>
              <a:rPr lang="en-US" sz="1050" dirty="0"/>
              <a:t>”)</a:t>
            </a:r>
          </a:p>
          <a:p>
            <a:pPr algn="l"/>
            <a:endParaRPr lang="en-US" sz="105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60BEA3-B071-4B51-B725-8E22085F58B5}"/>
              </a:ext>
            </a:extLst>
          </p:cNvPr>
          <p:cNvSpPr txBox="1"/>
          <p:nvPr/>
        </p:nvSpPr>
        <p:spPr>
          <a:xfrm>
            <a:off x="6522871" y="3115830"/>
            <a:ext cx="15234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calendar</a:t>
            </a:r>
            <a:endParaRPr lang="en-US" sz="1200" dirty="0"/>
          </a:p>
        </p:txBody>
      </p:sp>
      <p:sp>
        <p:nvSpPr>
          <p:cNvPr id="99" name="Rectangle 62">
            <a:extLst>
              <a:ext uri="{FF2B5EF4-FFF2-40B4-BE49-F238E27FC236}">
                <a16:creationId xmlns:a16="http://schemas.microsoft.com/office/drawing/2014/main" id="{EBB08CDC-1A6A-49CD-8337-E09116538583}"/>
              </a:ext>
            </a:extLst>
          </p:cNvPr>
          <p:cNvSpPr/>
          <p:nvPr/>
        </p:nvSpPr>
        <p:spPr>
          <a:xfrm>
            <a:off x="13679376" y="2829755"/>
            <a:ext cx="1883404" cy="33542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IcsCalendarStorage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B0A82DF-070E-462A-8112-9902AF41593B}"/>
              </a:ext>
            </a:extLst>
          </p:cNvPr>
          <p:cNvCxnSpPr>
            <a:cxnSpLocks/>
          </p:cNvCxnSpPr>
          <p:nvPr/>
        </p:nvCxnSpPr>
        <p:spPr>
          <a:xfrm>
            <a:off x="14622234" y="3179772"/>
            <a:ext cx="1" cy="69021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A55B724-B570-40B0-968F-FD76745EE045}"/>
              </a:ext>
            </a:extLst>
          </p:cNvPr>
          <p:cNvCxnSpPr>
            <a:cxnSpLocks/>
          </p:cNvCxnSpPr>
          <p:nvPr/>
        </p:nvCxnSpPr>
        <p:spPr>
          <a:xfrm>
            <a:off x="12862939" y="3673547"/>
            <a:ext cx="167236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FD1C887-D394-4284-A99E-4B4395C85EB4}"/>
              </a:ext>
            </a:extLst>
          </p:cNvPr>
          <p:cNvCxnSpPr>
            <a:cxnSpLocks/>
          </p:cNvCxnSpPr>
          <p:nvPr/>
        </p:nvCxnSpPr>
        <p:spPr>
          <a:xfrm>
            <a:off x="12852307" y="3768917"/>
            <a:ext cx="168299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8CA537C-9A56-4916-896E-6ABCD137B9F1}"/>
              </a:ext>
            </a:extLst>
          </p:cNvPr>
          <p:cNvSpPr txBox="1"/>
          <p:nvPr/>
        </p:nvSpPr>
        <p:spPr>
          <a:xfrm>
            <a:off x="12488327" y="3424565"/>
            <a:ext cx="204227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createCalendar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08051CB-8F28-4082-9D15-E9EF7A8E8918}"/>
              </a:ext>
            </a:extLst>
          </p:cNvPr>
          <p:cNvCxnSpPr>
            <a:cxnSpLocks/>
          </p:cNvCxnSpPr>
          <p:nvPr/>
        </p:nvCxnSpPr>
        <p:spPr>
          <a:xfrm>
            <a:off x="-1570892" y="1283093"/>
            <a:ext cx="27141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03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65">
            <a:extLst>
              <a:ext uri="{FF2B5EF4-FFF2-40B4-BE49-F238E27FC236}">
                <a16:creationId xmlns:a16="http://schemas.microsoft.com/office/drawing/2014/main" id="{59EB75AE-4435-4023-B5C3-ACB1C70C9654}"/>
              </a:ext>
            </a:extLst>
          </p:cNvPr>
          <p:cNvSpPr/>
          <p:nvPr/>
        </p:nvSpPr>
        <p:spPr>
          <a:xfrm>
            <a:off x="5840682" y="163017"/>
            <a:ext cx="3784857" cy="4658842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1" name="Rectangle 65">
            <a:extLst>
              <a:ext uri="{FF2B5EF4-FFF2-40B4-BE49-F238E27FC236}">
                <a16:creationId xmlns:a16="http://schemas.microsoft.com/office/drawing/2014/main" id="{6FA8F2C6-2B57-4F78-80E5-FDE351084CE1}"/>
              </a:ext>
            </a:extLst>
          </p:cNvPr>
          <p:cNvSpPr/>
          <p:nvPr/>
        </p:nvSpPr>
        <p:spPr>
          <a:xfrm>
            <a:off x="68318" y="163018"/>
            <a:ext cx="5622147" cy="464451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2" name="Rectangle 62">
            <a:extLst>
              <a:ext uri="{FF2B5EF4-FFF2-40B4-BE49-F238E27FC236}">
                <a16:creationId xmlns:a16="http://schemas.microsoft.com/office/drawing/2014/main" id="{6C64C899-48F0-4A48-AC2F-10475233764D}"/>
              </a:ext>
            </a:extLst>
          </p:cNvPr>
          <p:cNvSpPr/>
          <p:nvPr/>
        </p:nvSpPr>
        <p:spPr>
          <a:xfrm>
            <a:off x="483650" y="46768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479CDCE-61DB-40E2-A8BA-F06D2B000C79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211465" y="814441"/>
            <a:ext cx="0" cy="37916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7375391-D7BC-4BCE-990F-4B37B185D213}"/>
              </a:ext>
            </a:extLst>
          </p:cNvPr>
          <p:cNvSpPr/>
          <p:nvPr/>
        </p:nvSpPr>
        <p:spPr>
          <a:xfrm>
            <a:off x="1139455" y="1258311"/>
            <a:ext cx="158125" cy="32615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A2A52A-025A-41A5-BBFD-015EC49D9C35}"/>
              </a:ext>
            </a:extLst>
          </p:cNvPr>
          <p:cNvCxnSpPr>
            <a:cxnSpLocks/>
          </p:cNvCxnSpPr>
          <p:nvPr/>
        </p:nvCxnSpPr>
        <p:spPr>
          <a:xfrm>
            <a:off x="3651092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5CE4BAA-E857-426B-9268-9009338381BB}"/>
              </a:ext>
            </a:extLst>
          </p:cNvPr>
          <p:cNvSpPr/>
          <p:nvPr/>
        </p:nvSpPr>
        <p:spPr>
          <a:xfrm>
            <a:off x="3579085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DF37B4-B71D-44A4-A3D9-59AAB6379002}"/>
              </a:ext>
            </a:extLst>
          </p:cNvPr>
          <p:cNvCxnSpPr>
            <a:cxnSpLocks/>
            <a:stCxn id="59" idx="0"/>
            <a:endCxn id="74" idx="0"/>
          </p:cNvCxnSpPr>
          <p:nvPr/>
        </p:nvCxnSpPr>
        <p:spPr>
          <a:xfrm>
            <a:off x="4749822" y="1613633"/>
            <a:ext cx="0" cy="28593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790769F-5456-44F4-A39E-357F2092D1E8}"/>
              </a:ext>
            </a:extLst>
          </p:cNvPr>
          <p:cNvSpPr/>
          <p:nvPr/>
        </p:nvSpPr>
        <p:spPr>
          <a:xfrm>
            <a:off x="467362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6E8ED3-B4AB-4023-A631-34EAA7ECBB13}"/>
              </a:ext>
            </a:extLst>
          </p:cNvPr>
          <p:cNvCxnSpPr>
            <a:cxnSpLocks/>
          </p:cNvCxnSpPr>
          <p:nvPr/>
        </p:nvCxnSpPr>
        <p:spPr>
          <a:xfrm flipV="1">
            <a:off x="3736477" y="1512340"/>
            <a:ext cx="447239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4E30CC1-385C-4812-BDF4-2530C1EB2536}"/>
              </a:ext>
            </a:extLst>
          </p:cNvPr>
          <p:cNvSpPr txBox="1"/>
          <p:nvPr/>
        </p:nvSpPr>
        <p:spPr>
          <a:xfrm>
            <a:off x="2843926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933848-F5B4-49A3-BA4E-4DA6FEF20268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3709613" y="1878232"/>
            <a:ext cx="1040209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D7CF3F7-689E-44F0-B3B2-F7A12EBC8C72}"/>
              </a:ext>
            </a:extLst>
          </p:cNvPr>
          <p:cNvCxnSpPr>
            <a:cxnSpLocks/>
          </p:cNvCxnSpPr>
          <p:nvPr/>
        </p:nvCxnSpPr>
        <p:spPr>
          <a:xfrm>
            <a:off x="1291856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2591C44-A4FD-4189-A1CF-36BED0A49C8C}"/>
              </a:ext>
            </a:extLst>
          </p:cNvPr>
          <p:cNvSpPr/>
          <p:nvPr/>
        </p:nvSpPr>
        <p:spPr>
          <a:xfrm>
            <a:off x="4674228" y="2731313"/>
            <a:ext cx="153897" cy="16577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9EF94E-F08F-47AE-A886-6D48DF13DF9D}"/>
              </a:ext>
            </a:extLst>
          </p:cNvPr>
          <p:cNvSpPr txBox="1"/>
          <p:nvPr/>
        </p:nvSpPr>
        <p:spPr>
          <a:xfrm>
            <a:off x="4660888" y="2748074"/>
            <a:ext cx="19168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createEvent</a:t>
            </a:r>
            <a:r>
              <a:rPr lang="en-US" sz="1200" dirty="0">
                <a:solidFill>
                  <a:srgbClr val="7030A0"/>
                </a:solidFill>
              </a:rPr>
              <a:t>(a)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40650DA-7321-46E9-8578-45F500CCB377}"/>
              </a:ext>
            </a:extLst>
          </p:cNvPr>
          <p:cNvSpPr txBox="1"/>
          <p:nvPr/>
        </p:nvSpPr>
        <p:spPr>
          <a:xfrm>
            <a:off x="2843926" y="414177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F8D438-A041-4440-A692-A29CC47FAFF0}"/>
              </a:ext>
            </a:extLst>
          </p:cNvPr>
          <p:cNvSpPr txBox="1"/>
          <p:nvPr/>
        </p:nvSpPr>
        <p:spPr>
          <a:xfrm>
            <a:off x="245775" y="427148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FEDFF9-7B56-4025-A11C-CE6514EEB625}"/>
              </a:ext>
            </a:extLst>
          </p:cNvPr>
          <p:cNvSpPr txBox="1"/>
          <p:nvPr/>
        </p:nvSpPr>
        <p:spPr>
          <a:xfrm>
            <a:off x="2325297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9E927D07-74AD-424A-9AEE-468EB93C24E1}"/>
              </a:ext>
            </a:extLst>
          </p:cNvPr>
          <p:cNvSpPr/>
          <p:nvPr/>
        </p:nvSpPr>
        <p:spPr>
          <a:xfrm>
            <a:off x="6381093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0CF77A5-303C-431E-88EE-52656146D2F3}"/>
              </a:ext>
            </a:extLst>
          </p:cNvPr>
          <p:cNvCxnSpPr>
            <a:cxnSpLocks/>
          </p:cNvCxnSpPr>
          <p:nvPr/>
        </p:nvCxnSpPr>
        <p:spPr>
          <a:xfrm flipH="1">
            <a:off x="6813901" y="2653306"/>
            <a:ext cx="7878" cy="161817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2EB1D8D-85F9-4987-A6FD-E26BFB1D8DB8}"/>
              </a:ext>
            </a:extLst>
          </p:cNvPr>
          <p:cNvSpPr/>
          <p:nvPr/>
        </p:nvSpPr>
        <p:spPr>
          <a:xfrm>
            <a:off x="6718854" y="2958106"/>
            <a:ext cx="184032" cy="117553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82FFCBA-C84C-4997-8273-291C1FFDFDAC}"/>
              </a:ext>
            </a:extLst>
          </p:cNvPr>
          <p:cNvCxnSpPr>
            <a:cxnSpLocks/>
          </p:cNvCxnSpPr>
          <p:nvPr/>
        </p:nvCxnSpPr>
        <p:spPr>
          <a:xfrm>
            <a:off x="4826022" y="2975344"/>
            <a:ext cx="18925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A7AC8DF-30F8-4DED-A1E0-BD2ED77C031C}"/>
              </a:ext>
            </a:extLst>
          </p:cNvPr>
          <p:cNvSpPr txBox="1"/>
          <p:nvPr/>
        </p:nvSpPr>
        <p:spPr>
          <a:xfrm>
            <a:off x="4620620" y="447295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5" name="Rectangle 62">
            <a:extLst>
              <a:ext uri="{FF2B5EF4-FFF2-40B4-BE49-F238E27FC236}">
                <a16:creationId xmlns:a16="http://schemas.microsoft.com/office/drawing/2014/main" id="{187E72E6-E325-4FE8-B146-5F16ACAF5BDA}"/>
              </a:ext>
            </a:extLst>
          </p:cNvPr>
          <p:cNvSpPr/>
          <p:nvPr/>
        </p:nvSpPr>
        <p:spPr>
          <a:xfrm>
            <a:off x="4183716" y="1260268"/>
            <a:ext cx="1356421" cy="35336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a:AddEvent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4A4ADDD-8FDD-46B0-A8EC-2837BD95A9DC}"/>
              </a:ext>
            </a:extLst>
          </p:cNvPr>
          <p:cNvCxnSpPr>
            <a:cxnSpLocks/>
          </p:cNvCxnSpPr>
          <p:nvPr/>
        </p:nvCxnSpPr>
        <p:spPr>
          <a:xfrm>
            <a:off x="1291856" y="2731314"/>
            <a:ext cx="3381766" cy="169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DAFAA7-1F51-48B0-8030-3C5A87D6761E}"/>
              </a:ext>
            </a:extLst>
          </p:cNvPr>
          <p:cNvCxnSpPr>
            <a:cxnSpLocks/>
          </p:cNvCxnSpPr>
          <p:nvPr/>
        </p:nvCxnSpPr>
        <p:spPr>
          <a:xfrm>
            <a:off x="1308750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C994EC6-413F-44B7-96FA-0B8D1D168355}"/>
              </a:ext>
            </a:extLst>
          </p:cNvPr>
          <p:cNvCxnSpPr>
            <a:cxnSpLocks/>
          </p:cNvCxnSpPr>
          <p:nvPr/>
        </p:nvCxnSpPr>
        <p:spPr>
          <a:xfrm>
            <a:off x="1282488" y="4382089"/>
            <a:ext cx="346868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4792766-4F7C-41FE-B75B-E9A23E14FD3C}"/>
              </a:ext>
            </a:extLst>
          </p:cNvPr>
          <p:cNvCxnSpPr>
            <a:cxnSpLocks/>
          </p:cNvCxnSpPr>
          <p:nvPr/>
        </p:nvCxnSpPr>
        <p:spPr>
          <a:xfrm>
            <a:off x="4820846" y="4126709"/>
            <a:ext cx="199002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65">
            <a:extLst>
              <a:ext uri="{FF2B5EF4-FFF2-40B4-BE49-F238E27FC236}">
                <a16:creationId xmlns:a16="http://schemas.microsoft.com/office/drawing/2014/main" id="{10198DE5-528A-4297-8380-66314EB5A180}"/>
              </a:ext>
            </a:extLst>
          </p:cNvPr>
          <p:cNvSpPr/>
          <p:nvPr/>
        </p:nvSpPr>
        <p:spPr>
          <a:xfrm>
            <a:off x="9739278" y="154139"/>
            <a:ext cx="1622388" cy="4658842"/>
          </a:xfrm>
          <a:prstGeom prst="roundRect">
            <a:avLst>
              <a:gd name="adj" fmla="val 3484"/>
            </a:avLst>
          </a:prstGeom>
          <a:solidFill>
            <a:schemeClr val="bg2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31859C"/>
                </a:solidFill>
              </a:rPr>
              <a:t>Commons</a:t>
            </a:r>
            <a:endParaRPr lang="en-SG" sz="1200" b="1" dirty="0">
              <a:solidFill>
                <a:srgbClr val="31859C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2B0776-D906-417B-A8AA-8B8504C87082}"/>
              </a:ext>
            </a:extLst>
          </p:cNvPr>
          <p:cNvSpPr txBox="1"/>
          <p:nvPr/>
        </p:nvSpPr>
        <p:spPr>
          <a:xfrm>
            <a:off x="7746567" y="3340211"/>
            <a:ext cx="232914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31859C"/>
                </a:solidFill>
              </a:rPr>
              <a:t>post(</a:t>
            </a:r>
            <a:r>
              <a:rPr lang="en-US" sz="1200" dirty="0" err="1">
                <a:solidFill>
                  <a:srgbClr val="31859C"/>
                </a:solidFill>
              </a:rPr>
              <a:t>CalendarEventAddedEvent</a:t>
            </a:r>
            <a:r>
              <a:rPr lang="en-US" sz="1200" dirty="0">
                <a:solidFill>
                  <a:srgbClr val="31859C"/>
                </a:solidFill>
              </a:rPr>
              <a:t>)</a:t>
            </a:r>
          </a:p>
        </p:txBody>
      </p:sp>
      <p:sp>
        <p:nvSpPr>
          <p:cNvPr id="82" name="Rectangle 62">
            <a:extLst>
              <a:ext uri="{FF2B5EF4-FFF2-40B4-BE49-F238E27FC236}">
                <a16:creationId xmlns:a16="http://schemas.microsoft.com/office/drawing/2014/main" id="{49E123C6-A56E-43FE-A385-57467389DDDD}"/>
              </a:ext>
            </a:extLst>
          </p:cNvPr>
          <p:cNvSpPr/>
          <p:nvPr/>
        </p:nvSpPr>
        <p:spPr>
          <a:xfrm>
            <a:off x="9815947" y="2334492"/>
            <a:ext cx="1396869" cy="300180"/>
          </a:xfrm>
          <a:prstGeom prst="rect">
            <a:avLst/>
          </a:prstGeom>
          <a:solidFill>
            <a:srgbClr val="31859C"/>
          </a:solidFill>
          <a:ln w="19050">
            <a:solidFill>
              <a:srgbClr val="31859C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8D7183-F49F-4F14-8509-B77E6A40DD82}"/>
              </a:ext>
            </a:extLst>
          </p:cNvPr>
          <p:cNvCxnSpPr>
            <a:cxnSpLocks/>
          </p:cNvCxnSpPr>
          <p:nvPr/>
        </p:nvCxnSpPr>
        <p:spPr>
          <a:xfrm>
            <a:off x="10507158" y="2625598"/>
            <a:ext cx="3256" cy="1597731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0A4A0E3-EA8A-4B58-84B3-6BCD3144A1A0}"/>
              </a:ext>
            </a:extLst>
          </p:cNvPr>
          <p:cNvSpPr/>
          <p:nvPr/>
        </p:nvSpPr>
        <p:spPr>
          <a:xfrm>
            <a:off x="10421990" y="3545376"/>
            <a:ext cx="157678" cy="447083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5EC598A-AED0-4A94-9F38-5669C31FBF66}"/>
              </a:ext>
            </a:extLst>
          </p:cNvPr>
          <p:cNvCxnSpPr>
            <a:cxnSpLocks/>
          </p:cNvCxnSpPr>
          <p:nvPr/>
        </p:nvCxnSpPr>
        <p:spPr>
          <a:xfrm flipV="1">
            <a:off x="6911156" y="3556832"/>
            <a:ext cx="3503806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6EB3D36-98E6-4160-B734-538A2B28E2CC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911156" y="3992459"/>
            <a:ext cx="3589673" cy="14644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65">
            <a:extLst>
              <a:ext uri="{FF2B5EF4-FFF2-40B4-BE49-F238E27FC236}">
                <a16:creationId xmlns:a16="http://schemas.microsoft.com/office/drawing/2014/main" id="{9FBE6517-A7D7-4CEE-9B39-9B873986DF22}"/>
              </a:ext>
            </a:extLst>
          </p:cNvPr>
          <p:cNvSpPr/>
          <p:nvPr/>
        </p:nvSpPr>
        <p:spPr>
          <a:xfrm>
            <a:off x="11498003" y="149615"/>
            <a:ext cx="4162057" cy="4658842"/>
          </a:xfrm>
          <a:prstGeom prst="roundRect">
            <a:avLst>
              <a:gd name="adj" fmla="val 348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ACE773-127E-42CF-AF5B-F68A06C74CCC}"/>
              </a:ext>
            </a:extLst>
          </p:cNvPr>
          <p:cNvSpPr txBox="1"/>
          <p:nvPr/>
        </p:nvSpPr>
        <p:spPr>
          <a:xfrm>
            <a:off x="10704636" y="3233612"/>
            <a:ext cx="204227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handleCalendarEventAddedEvent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CalendarEventAddedEvent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event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100" dirty="0"/>
          </a:p>
        </p:txBody>
      </p:sp>
      <p:sp>
        <p:nvSpPr>
          <p:cNvPr id="89" name="Rectangle 62">
            <a:extLst>
              <a:ext uri="{FF2B5EF4-FFF2-40B4-BE49-F238E27FC236}">
                <a16:creationId xmlns:a16="http://schemas.microsoft.com/office/drawing/2014/main" id="{CBEB9054-9155-4D1B-B89B-53B393076432}"/>
              </a:ext>
            </a:extLst>
          </p:cNvPr>
          <p:cNvSpPr/>
          <p:nvPr/>
        </p:nvSpPr>
        <p:spPr>
          <a:xfrm>
            <a:off x="12300360" y="2847379"/>
            <a:ext cx="960500" cy="3001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22BD51F-ACBE-47D5-AE12-9CA4BCEA8456}"/>
              </a:ext>
            </a:extLst>
          </p:cNvPr>
          <p:cNvCxnSpPr>
            <a:cxnSpLocks/>
          </p:cNvCxnSpPr>
          <p:nvPr/>
        </p:nvCxnSpPr>
        <p:spPr>
          <a:xfrm flipH="1">
            <a:off x="12772674" y="2936955"/>
            <a:ext cx="12757" cy="108049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B6FF9F4-DA9C-452D-83A0-AA1AD32B3CEF}"/>
              </a:ext>
            </a:extLst>
          </p:cNvPr>
          <p:cNvSpPr/>
          <p:nvPr/>
        </p:nvSpPr>
        <p:spPr>
          <a:xfrm>
            <a:off x="12691384" y="3623125"/>
            <a:ext cx="171555" cy="2117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50EE409-5178-47BB-96AF-E194D53221FD}"/>
              </a:ext>
            </a:extLst>
          </p:cNvPr>
          <p:cNvCxnSpPr>
            <a:cxnSpLocks/>
          </p:cNvCxnSpPr>
          <p:nvPr/>
        </p:nvCxnSpPr>
        <p:spPr>
          <a:xfrm>
            <a:off x="10571815" y="3834864"/>
            <a:ext cx="218998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D52AFED-DA85-4991-8436-2ABE858F56D4}"/>
              </a:ext>
            </a:extLst>
          </p:cNvPr>
          <p:cNvSpPr/>
          <p:nvPr/>
        </p:nvSpPr>
        <p:spPr>
          <a:xfrm>
            <a:off x="14535300" y="3673547"/>
            <a:ext cx="171555" cy="953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4" name="Rectangle 62">
            <a:extLst>
              <a:ext uri="{FF2B5EF4-FFF2-40B4-BE49-F238E27FC236}">
                <a16:creationId xmlns:a16="http://schemas.microsoft.com/office/drawing/2014/main" id="{3BA1C86A-564B-4B72-973D-ECA47A0E3892}"/>
              </a:ext>
            </a:extLst>
          </p:cNvPr>
          <p:cNvSpPr/>
          <p:nvPr/>
        </p:nvSpPr>
        <p:spPr>
          <a:xfrm>
            <a:off x="7378283" y="233492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CalendarModel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F26E17E-B26E-40F2-ACC5-05CAAE2A9057}"/>
              </a:ext>
            </a:extLst>
          </p:cNvPr>
          <p:cNvSpPr/>
          <p:nvPr/>
        </p:nvSpPr>
        <p:spPr>
          <a:xfrm>
            <a:off x="8395336" y="3091400"/>
            <a:ext cx="125390" cy="2248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5AAE539-1BE5-40AA-9B00-6B688D237EF4}"/>
              </a:ext>
            </a:extLst>
          </p:cNvPr>
          <p:cNvCxnSpPr>
            <a:cxnSpLocks/>
            <a:stCxn id="104" idx="2"/>
          </p:cNvCxnSpPr>
          <p:nvPr/>
        </p:nvCxnSpPr>
        <p:spPr>
          <a:xfrm>
            <a:off x="8469172" y="2670353"/>
            <a:ext cx="1" cy="6902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8B1B6E5-C639-4A98-8501-15110EA44D30}"/>
              </a:ext>
            </a:extLst>
          </p:cNvPr>
          <p:cNvCxnSpPr>
            <a:cxnSpLocks/>
          </p:cNvCxnSpPr>
          <p:nvPr/>
        </p:nvCxnSpPr>
        <p:spPr>
          <a:xfrm>
            <a:off x="6925119" y="309139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3AF560A-B6C3-410C-8FD9-FC3D53BC9881}"/>
              </a:ext>
            </a:extLst>
          </p:cNvPr>
          <p:cNvCxnSpPr>
            <a:cxnSpLocks/>
          </p:cNvCxnSpPr>
          <p:nvPr/>
        </p:nvCxnSpPr>
        <p:spPr>
          <a:xfrm>
            <a:off x="6911156" y="3310914"/>
            <a:ext cx="1484179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2DD82E6-A413-4E5A-9AA6-A190B8EFA03B}"/>
              </a:ext>
            </a:extLst>
          </p:cNvPr>
          <p:cNvSpPr txBox="1"/>
          <p:nvPr/>
        </p:nvSpPr>
        <p:spPr>
          <a:xfrm>
            <a:off x="6922991" y="2839568"/>
            <a:ext cx="15234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createEvent</a:t>
            </a:r>
            <a:r>
              <a:rPr lang="en-US" sz="1200" dirty="0">
                <a:solidFill>
                  <a:srgbClr val="7030A0"/>
                </a:solidFill>
              </a:rPr>
              <a:t>(a)</a:t>
            </a:r>
            <a:endParaRPr lang="en-US" sz="120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224FBFC-E86D-4E45-8675-A7EA860722E3}"/>
              </a:ext>
            </a:extLst>
          </p:cNvPr>
          <p:cNvCxnSpPr/>
          <p:nvPr/>
        </p:nvCxnSpPr>
        <p:spPr>
          <a:xfrm>
            <a:off x="2285" y="450272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B7EED14-166B-4A3A-935B-889720C0CE14}"/>
              </a:ext>
            </a:extLst>
          </p:cNvPr>
          <p:cNvCxnSpPr>
            <a:cxnSpLocks/>
          </p:cNvCxnSpPr>
          <p:nvPr/>
        </p:nvCxnSpPr>
        <p:spPr>
          <a:xfrm>
            <a:off x="10591638" y="3627028"/>
            <a:ext cx="2099812" cy="0"/>
          </a:xfrm>
          <a:prstGeom prst="straightConnector1">
            <a:avLst/>
          </a:prstGeom>
          <a:ln w="19050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CFB4222-2870-40A2-A6ED-2B69229D4A72}"/>
              </a:ext>
            </a:extLst>
          </p:cNvPr>
          <p:cNvSpPr txBox="1"/>
          <p:nvPr/>
        </p:nvSpPr>
        <p:spPr>
          <a:xfrm>
            <a:off x="-1782016" y="445109"/>
            <a:ext cx="248313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User input</a:t>
            </a:r>
          </a:p>
          <a:p>
            <a:r>
              <a:rPr lang="en-US" sz="1200" dirty="0">
                <a:solidFill>
                  <a:srgbClr val="0070C0"/>
                </a:solidFill>
              </a:rPr>
              <a:t>(“</a:t>
            </a:r>
            <a:r>
              <a:rPr lang="en-US" sz="1200" dirty="0" err="1">
                <a:solidFill>
                  <a:srgbClr val="0070C0"/>
                </a:solidFill>
              </a:rPr>
              <a:t>add_event</a:t>
            </a:r>
            <a:r>
              <a:rPr lang="en-US" sz="1200" dirty="0">
                <a:solidFill>
                  <a:srgbClr val="0070C0"/>
                </a:solidFill>
              </a:rPr>
              <a:t> month/OCT year/2018 </a:t>
            </a:r>
            <a:r>
              <a:rPr lang="en-US" sz="1200" dirty="0" err="1">
                <a:solidFill>
                  <a:srgbClr val="0070C0"/>
                </a:solidFill>
              </a:rPr>
              <a:t>sdate</a:t>
            </a:r>
            <a:r>
              <a:rPr lang="en-US" sz="1200" dirty="0">
                <a:solidFill>
                  <a:srgbClr val="0070C0"/>
                </a:solidFill>
              </a:rPr>
              <a:t>/1 </a:t>
            </a:r>
            <a:r>
              <a:rPr lang="en-US" sz="1200" dirty="0" err="1">
                <a:solidFill>
                  <a:srgbClr val="0070C0"/>
                </a:solidFill>
              </a:rPr>
              <a:t>shour</a:t>
            </a:r>
            <a:r>
              <a:rPr lang="en-US" sz="1200" dirty="0">
                <a:solidFill>
                  <a:srgbClr val="0070C0"/>
                </a:solidFill>
              </a:rPr>
              <a:t>/8 </a:t>
            </a:r>
            <a:r>
              <a:rPr lang="en-US" sz="1200" dirty="0" err="1">
                <a:solidFill>
                  <a:srgbClr val="0070C0"/>
                </a:solidFill>
              </a:rPr>
              <a:t>smin</a:t>
            </a:r>
            <a:r>
              <a:rPr lang="en-US" sz="1200" dirty="0">
                <a:solidFill>
                  <a:srgbClr val="0070C0"/>
                </a:solidFill>
              </a:rPr>
              <a:t>/0 </a:t>
            </a:r>
            <a:r>
              <a:rPr lang="en-US" sz="1200" dirty="0" err="1">
                <a:solidFill>
                  <a:srgbClr val="0070C0"/>
                </a:solidFill>
              </a:rPr>
              <a:t>edate</a:t>
            </a:r>
            <a:r>
              <a:rPr lang="en-US" sz="1200" dirty="0">
                <a:solidFill>
                  <a:srgbClr val="0070C0"/>
                </a:solidFill>
              </a:rPr>
              <a:t>/2 </a:t>
            </a:r>
            <a:r>
              <a:rPr lang="en-US" sz="1200" dirty="0" err="1">
                <a:solidFill>
                  <a:srgbClr val="0070C0"/>
                </a:solidFill>
              </a:rPr>
              <a:t>ehour</a:t>
            </a:r>
            <a:r>
              <a:rPr lang="en-US" sz="1200" dirty="0">
                <a:solidFill>
                  <a:srgbClr val="0070C0"/>
                </a:solidFill>
              </a:rPr>
              <a:t>/17 </a:t>
            </a:r>
            <a:r>
              <a:rPr lang="en-US" sz="1200" dirty="0" err="1">
                <a:solidFill>
                  <a:srgbClr val="0070C0"/>
                </a:solidFill>
              </a:rPr>
              <a:t>emin</a:t>
            </a:r>
            <a:r>
              <a:rPr lang="en-US" sz="1200" dirty="0">
                <a:solidFill>
                  <a:srgbClr val="0070C0"/>
                </a:solidFill>
              </a:rPr>
              <a:t>/30 title/IBG”)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5C3B3E3-E938-4BBD-9A25-59BC1D3B1198}"/>
              </a:ext>
            </a:extLst>
          </p:cNvPr>
          <p:cNvSpPr txBox="1"/>
          <p:nvPr/>
        </p:nvSpPr>
        <p:spPr>
          <a:xfrm>
            <a:off x="1360374" y="815081"/>
            <a:ext cx="229753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50" dirty="0" err="1"/>
              <a:t>parseCommand</a:t>
            </a:r>
            <a:r>
              <a:rPr lang="en-US" sz="1050" dirty="0"/>
              <a:t> (“</a:t>
            </a:r>
            <a:r>
              <a:rPr lang="en-US" sz="1050" dirty="0" err="1"/>
              <a:t>add_event</a:t>
            </a:r>
            <a:r>
              <a:rPr lang="en-US" sz="1050" dirty="0"/>
              <a:t> month/OCT year/2018 </a:t>
            </a:r>
            <a:r>
              <a:rPr lang="en-US" sz="1050" dirty="0" err="1"/>
              <a:t>sdate</a:t>
            </a:r>
            <a:r>
              <a:rPr lang="en-US" sz="1050" dirty="0"/>
              <a:t>/1 </a:t>
            </a:r>
            <a:r>
              <a:rPr lang="en-US" sz="1050" dirty="0" err="1"/>
              <a:t>shour</a:t>
            </a:r>
            <a:r>
              <a:rPr lang="en-US" sz="1050" dirty="0"/>
              <a:t>/8 </a:t>
            </a:r>
            <a:r>
              <a:rPr lang="en-US" sz="1050" dirty="0" err="1"/>
              <a:t>smin</a:t>
            </a:r>
            <a:r>
              <a:rPr lang="en-US" sz="1050" dirty="0"/>
              <a:t>/0 </a:t>
            </a:r>
            <a:r>
              <a:rPr lang="en-US" sz="1050" dirty="0" err="1"/>
              <a:t>edate</a:t>
            </a:r>
            <a:r>
              <a:rPr lang="en-US" sz="1050" dirty="0"/>
              <a:t>/2 </a:t>
            </a:r>
            <a:r>
              <a:rPr lang="en-US" sz="1050" dirty="0" err="1"/>
              <a:t>ehour</a:t>
            </a:r>
            <a:r>
              <a:rPr lang="en-US" sz="1050" dirty="0"/>
              <a:t>/17 </a:t>
            </a:r>
            <a:r>
              <a:rPr lang="en-US" sz="1050" dirty="0" err="1"/>
              <a:t>emin</a:t>
            </a:r>
            <a:r>
              <a:rPr lang="en-US" sz="1050" dirty="0"/>
              <a:t>/30 title/IBG”)</a:t>
            </a:r>
          </a:p>
          <a:p>
            <a:pPr algn="l"/>
            <a:endParaRPr lang="en-US" sz="105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60BEA3-B071-4B51-B725-8E22085F58B5}"/>
              </a:ext>
            </a:extLst>
          </p:cNvPr>
          <p:cNvSpPr txBox="1"/>
          <p:nvPr/>
        </p:nvSpPr>
        <p:spPr>
          <a:xfrm>
            <a:off x="6522871" y="3115830"/>
            <a:ext cx="15234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calendar</a:t>
            </a:r>
            <a:endParaRPr lang="en-US" sz="1200" dirty="0"/>
          </a:p>
        </p:txBody>
      </p:sp>
      <p:sp>
        <p:nvSpPr>
          <p:cNvPr id="99" name="Rectangle 62">
            <a:extLst>
              <a:ext uri="{FF2B5EF4-FFF2-40B4-BE49-F238E27FC236}">
                <a16:creationId xmlns:a16="http://schemas.microsoft.com/office/drawing/2014/main" id="{EBB08CDC-1A6A-49CD-8337-E09116538583}"/>
              </a:ext>
            </a:extLst>
          </p:cNvPr>
          <p:cNvSpPr/>
          <p:nvPr/>
        </p:nvSpPr>
        <p:spPr>
          <a:xfrm>
            <a:off x="13679376" y="2829755"/>
            <a:ext cx="1883404" cy="33542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IcsCalendarStorage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B0A82DF-070E-462A-8112-9902AF41593B}"/>
              </a:ext>
            </a:extLst>
          </p:cNvPr>
          <p:cNvCxnSpPr>
            <a:cxnSpLocks/>
          </p:cNvCxnSpPr>
          <p:nvPr/>
        </p:nvCxnSpPr>
        <p:spPr>
          <a:xfrm>
            <a:off x="14622234" y="3179772"/>
            <a:ext cx="1" cy="69021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A55B724-B570-40B0-968F-FD76745EE045}"/>
              </a:ext>
            </a:extLst>
          </p:cNvPr>
          <p:cNvCxnSpPr>
            <a:cxnSpLocks/>
          </p:cNvCxnSpPr>
          <p:nvPr/>
        </p:nvCxnSpPr>
        <p:spPr>
          <a:xfrm>
            <a:off x="12862939" y="3673547"/>
            <a:ext cx="167236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FD1C887-D394-4284-A99E-4B4395C85EB4}"/>
              </a:ext>
            </a:extLst>
          </p:cNvPr>
          <p:cNvCxnSpPr>
            <a:cxnSpLocks/>
          </p:cNvCxnSpPr>
          <p:nvPr/>
        </p:nvCxnSpPr>
        <p:spPr>
          <a:xfrm>
            <a:off x="12852307" y="3768917"/>
            <a:ext cx="168299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8CA537C-9A56-4916-896E-6ABCD137B9F1}"/>
              </a:ext>
            </a:extLst>
          </p:cNvPr>
          <p:cNvSpPr txBox="1"/>
          <p:nvPr/>
        </p:nvSpPr>
        <p:spPr>
          <a:xfrm>
            <a:off x="12488327" y="3424565"/>
            <a:ext cx="204227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createCalendar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08051CB-8F28-4082-9D15-E9EF7A8E8918}"/>
              </a:ext>
            </a:extLst>
          </p:cNvPr>
          <p:cNvCxnSpPr>
            <a:cxnSpLocks/>
          </p:cNvCxnSpPr>
          <p:nvPr/>
        </p:nvCxnSpPr>
        <p:spPr>
          <a:xfrm>
            <a:off x="-1570892" y="1283093"/>
            <a:ext cx="27141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BCD344C-4BCF-4957-99F0-0E7611505320}"/>
              </a:ext>
            </a:extLst>
          </p:cNvPr>
          <p:cNvCxnSpPr>
            <a:cxnSpLocks/>
          </p:cNvCxnSpPr>
          <p:nvPr/>
        </p:nvCxnSpPr>
        <p:spPr>
          <a:xfrm>
            <a:off x="3651092" y="659647"/>
            <a:ext cx="0" cy="1656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5D1C0D2-D828-47AD-A498-8DF630848A9C}"/>
              </a:ext>
            </a:extLst>
          </p:cNvPr>
          <p:cNvSpPr/>
          <p:nvPr/>
        </p:nvSpPr>
        <p:spPr>
          <a:xfrm>
            <a:off x="2797995" y="270623"/>
            <a:ext cx="156094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AddEvent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65">
            <a:extLst>
              <a:ext uri="{FF2B5EF4-FFF2-40B4-BE49-F238E27FC236}">
                <a16:creationId xmlns:a16="http://schemas.microsoft.com/office/drawing/2014/main" id="{6FA8F2C6-2B57-4F78-80E5-FDE351084CE1}"/>
              </a:ext>
            </a:extLst>
          </p:cNvPr>
          <p:cNvSpPr/>
          <p:nvPr/>
        </p:nvSpPr>
        <p:spPr>
          <a:xfrm>
            <a:off x="68318" y="163018"/>
            <a:ext cx="5622147" cy="464451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0" name="Rectangle 65">
            <a:extLst>
              <a:ext uri="{FF2B5EF4-FFF2-40B4-BE49-F238E27FC236}">
                <a16:creationId xmlns:a16="http://schemas.microsoft.com/office/drawing/2014/main" id="{59EB75AE-4435-4023-B5C3-ACB1C70C9654}"/>
              </a:ext>
            </a:extLst>
          </p:cNvPr>
          <p:cNvSpPr/>
          <p:nvPr/>
        </p:nvSpPr>
        <p:spPr>
          <a:xfrm>
            <a:off x="5833144" y="143053"/>
            <a:ext cx="3784857" cy="4658842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2" name="Rectangle 62">
            <a:extLst>
              <a:ext uri="{FF2B5EF4-FFF2-40B4-BE49-F238E27FC236}">
                <a16:creationId xmlns:a16="http://schemas.microsoft.com/office/drawing/2014/main" id="{6C64C899-48F0-4A48-AC2F-10475233764D}"/>
              </a:ext>
            </a:extLst>
          </p:cNvPr>
          <p:cNvSpPr/>
          <p:nvPr/>
        </p:nvSpPr>
        <p:spPr>
          <a:xfrm>
            <a:off x="483650" y="46768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479CDCE-61DB-40E2-A8BA-F06D2B000C79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211465" y="814441"/>
            <a:ext cx="0" cy="37916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7375391-D7BC-4BCE-990F-4B37B185D213}"/>
              </a:ext>
            </a:extLst>
          </p:cNvPr>
          <p:cNvSpPr/>
          <p:nvPr/>
        </p:nvSpPr>
        <p:spPr>
          <a:xfrm>
            <a:off x="1139455" y="1258311"/>
            <a:ext cx="158125" cy="32615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A2A52A-025A-41A5-BBFD-015EC49D9C35}"/>
              </a:ext>
            </a:extLst>
          </p:cNvPr>
          <p:cNvCxnSpPr>
            <a:cxnSpLocks/>
          </p:cNvCxnSpPr>
          <p:nvPr/>
        </p:nvCxnSpPr>
        <p:spPr>
          <a:xfrm>
            <a:off x="3651092" y="659647"/>
            <a:ext cx="0" cy="1656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5CE4BAA-E857-426B-9268-9009338381BB}"/>
              </a:ext>
            </a:extLst>
          </p:cNvPr>
          <p:cNvSpPr/>
          <p:nvPr/>
        </p:nvSpPr>
        <p:spPr>
          <a:xfrm>
            <a:off x="3579085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DF37B4-B71D-44A4-A3D9-59AAB6379002}"/>
              </a:ext>
            </a:extLst>
          </p:cNvPr>
          <p:cNvCxnSpPr>
            <a:cxnSpLocks/>
            <a:stCxn id="59" idx="0"/>
            <a:endCxn id="74" idx="0"/>
          </p:cNvCxnSpPr>
          <p:nvPr/>
        </p:nvCxnSpPr>
        <p:spPr>
          <a:xfrm>
            <a:off x="4749822" y="1613633"/>
            <a:ext cx="0" cy="28593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790769F-5456-44F4-A39E-357F2092D1E8}"/>
              </a:ext>
            </a:extLst>
          </p:cNvPr>
          <p:cNvSpPr/>
          <p:nvPr/>
        </p:nvSpPr>
        <p:spPr>
          <a:xfrm>
            <a:off x="467362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6E8ED3-B4AB-4023-A631-34EAA7ECBB13}"/>
              </a:ext>
            </a:extLst>
          </p:cNvPr>
          <p:cNvCxnSpPr>
            <a:cxnSpLocks/>
          </p:cNvCxnSpPr>
          <p:nvPr/>
        </p:nvCxnSpPr>
        <p:spPr>
          <a:xfrm flipV="1">
            <a:off x="3736477" y="1512340"/>
            <a:ext cx="447239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4E30CC1-385C-4812-BDF4-2530C1EB2536}"/>
              </a:ext>
            </a:extLst>
          </p:cNvPr>
          <p:cNvSpPr txBox="1"/>
          <p:nvPr/>
        </p:nvSpPr>
        <p:spPr>
          <a:xfrm>
            <a:off x="2843926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933848-F5B4-49A3-BA4E-4DA6FEF20268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3709613" y="1878232"/>
            <a:ext cx="1040209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D7CF3F7-689E-44F0-B3B2-F7A12EBC8C72}"/>
              </a:ext>
            </a:extLst>
          </p:cNvPr>
          <p:cNvCxnSpPr>
            <a:cxnSpLocks/>
          </p:cNvCxnSpPr>
          <p:nvPr/>
        </p:nvCxnSpPr>
        <p:spPr>
          <a:xfrm>
            <a:off x="1291856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2591C44-A4FD-4189-A1CF-36BED0A49C8C}"/>
              </a:ext>
            </a:extLst>
          </p:cNvPr>
          <p:cNvSpPr/>
          <p:nvPr/>
        </p:nvSpPr>
        <p:spPr>
          <a:xfrm>
            <a:off x="4674228" y="2731313"/>
            <a:ext cx="153897" cy="16577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9EF94E-F08F-47AE-A886-6D48DF13DF9D}"/>
              </a:ext>
            </a:extLst>
          </p:cNvPr>
          <p:cNvSpPr txBox="1"/>
          <p:nvPr/>
        </p:nvSpPr>
        <p:spPr>
          <a:xfrm>
            <a:off x="4660888" y="2748074"/>
            <a:ext cx="19168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isExistingEvent</a:t>
            </a:r>
            <a:r>
              <a:rPr lang="en-US" sz="1200" dirty="0">
                <a:solidFill>
                  <a:srgbClr val="7030A0"/>
                </a:solidFill>
              </a:rPr>
              <a:t>(d)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40650DA-7321-46E9-8578-45F500CCB377}"/>
              </a:ext>
            </a:extLst>
          </p:cNvPr>
          <p:cNvSpPr txBox="1"/>
          <p:nvPr/>
        </p:nvSpPr>
        <p:spPr>
          <a:xfrm>
            <a:off x="2843926" y="414177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F8D438-A041-4440-A692-A29CC47FAFF0}"/>
              </a:ext>
            </a:extLst>
          </p:cNvPr>
          <p:cNvSpPr txBox="1"/>
          <p:nvPr/>
        </p:nvSpPr>
        <p:spPr>
          <a:xfrm>
            <a:off x="245775" y="427148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FEDFF9-7B56-4025-A11C-CE6514EEB625}"/>
              </a:ext>
            </a:extLst>
          </p:cNvPr>
          <p:cNvSpPr txBox="1"/>
          <p:nvPr/>
        </p:nvSpPr>
        <p:spPr>
          <a:xfrm>
            <a:off x="2325297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9E927D07-74AD-424A-9AEE-468EB93C24E1}"/>
              </a:ext>
            </a:extLst>
          </p:cNvPr>
          <p:cNvSpPr/>
          <p:nvPr/>
        </p:nvSpPr>
        <p:spPr>
          <a:xfrm>
            <a:off x="6381093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0CF77A5-303C-431E-88EE-52656146D2F3}"/>
              </a:ext>
            </a:extLst>
          </p:cNvPr>
          <p:cNvCxnSpPr>
            <a:cxnSpLocks/>
          </p:cNvCxnSpPr>
          <p:nvPr/>
        </p:nvCxnSpPr>
        <p:spPr>
          <a:xfrm flipH="1">
            <a:off x="6813901" y="2653306"/>
            <a:ext cx="7878" cy="161817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2EB1D8D-85F9-4987-A6FD-E26BFB1D8DB8}"/>
              </a:ext>
            </a:extLst>
          </p:cNvPr>
          <p:cNvSpPr/>
          <p:nvPr/>
        </p:nvSpPr>
        <p:spPr>
          <a:xfrm>
            <a:off x="6718854" y="2958106"/>
            <a:ext cx="184032" cy="117553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82FFCBA-C84C-4997-8273-291C1FFDFDAC}"/>
              </a:ext>
            </a:extLst>
          </p:cNvPr>
          <p:cNvCxnSpPr>
            <a:cxnSpLocks/>
          </p:cNvCxnSpPr>
          <p:nvPr/>
        </p:nvCxnSpPr>
        <p:spPr>
          <a:xfrm>
            <a:off x="4826022" y="2975344"/>
            <a:ext cx="18925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A7AC8DF-30F8-4DED-A1E0-BD2ED77C031C}"/>
              </a:ext>
            </a:extLst>
          </p:cNvPr>
          <p:cNvSpPr txBox="1"/>
          <p:nvPr/>
        </p:nvSpPr>
        <p:spPr>
          <a:xfrm>
            <a:off x="4620620" y="447295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5" name="Rectangle 62">
            <a:extLst>
              <a:ext uri="{FF2B5EF4-FFF2-40B4-BE49-F238E27FC236}">
                <a16:creationId xmlns:a16="http://schemas.microsoft.com/office/drawing/2014/main" id="{187E72E6-E325-4FE8-B146-5F16ACAF5BDA}"/>
              </a:ext>
            </a:extLst>
          </p:cNvPr>
          <p:cNvSpPr/>
          <p:nvPr/>
        </p:nvSpPr>
        <p:spPr>
          <a:xfrm>
            <a:off x="4183716" y="1260268"/>
            <a:ext cx="1356421" cy="35336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d:DeleteEvent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4A4ADDD-8FDD-46B0-A8EC-2837BD95A9DC}"/>
              </a:ext>
            </a:extLst>
          </p:cNvPr>
          <p:cNvCxnSpPr>
            <a:cxnSpLocks/>
          </p:cNvCxnSpPr>
          <p:nvPr/>
        </p:nvCxnSpPr>
        <p:spPr>
          <a:xfrm>
            <a:off x="1291856" y="2731314"/>
            <a:ext cx="3381766" cy="169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DAFAA7-1F51-48B0-8030-3C5A87D6761E}"/>
              </a:ext>
            </a:extLst>
          </p:cNvPr>
          <p:cNvCxnSpPr>
            <a:cxnSpLocks/>
          </p:cNvCxnSpPr>
          <p:nvPr/>
        </p:nvCxnSpPr>
        <p:spPr>
          <a:xfrm>
            <a:off x="1308750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C994EC6-413F-44B7-96FA-0B8D1D168355}"/>
              </a:ext>
            </a:extLst>
          </p:cNvPr>
          <p:cNvCxnSpPr>
            <a:cxnSpLocks/>
          </p:cNvCxnSpPr>
          <p:nvPr/>
        </p:nvCxnSpPr>
        <p:spPr>
          <a:xfrm>
            <a:off x="1282488" y="4382089"/>
            <a:ext cx="346868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4792766-4F7C-41FE-B75B-E9A23E14FD3C}"/>
              </a:ext>
            </a:extLst>
          </p:cNvPr>
          <p:cNvCxnSpPr>
            <a:cxnSpLocks/>
          </p:cNvCxnSpPr>
          <p:nvPr/>
        </p:nvCxnSpPr>
        <p:spPr>
          <a:xfrm>
            <a:off x="4820846" y="4126709"/>
            <a:ext cx="199002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65">
            <a:extLst>
              <a:ext uri="{FF2B5EF4-FFF2-40B4-BE49-F238E27FC236}">
                <a16:creationId xmlns:a16="http://schemas.microsoft.com/office/drawing/2014/main" id="{10198DE5-528A-4297-8380-66314EB5A180}"/>
              </a:ext>
            </a:extLst>
          </p:cNvPr>
          <p:cNvSpPr/>
          <p:nvPr/>
        </p:nvSpPr>
        <p:spPr>
          <a:xfrm>
            <a:off x="9735678" y="143053"/>
            <a:ext cx="1622388" cy="4658842"/>
          </a:xfrm>
          <a:prstGeom prst="roundRect">
            <a:avLst>
              <a:gd name="adj" fmla="val 3484"/>
            </a:avLst>
          </a:prstGeom>
          <a:solidFill>
            <a:schemeClr val="bg2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31859C"/>
                </a:solidFill>
              </a:rPr>
              <a:t>Commons</a:t>
            </a:r>
            <a:endParaRPr lang="en-SG" sz="1200" b="1" dirty="0">
              <a:solidFill>
                <a:srgbClr val="31859C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2B0776-D906-417B-A8AA-8B8504C87082}"/>
              </a:ext>
            </a:extLst>
          </p:cNvPr>
          <p:cNvSpPr txBox="1"/>
          <p:nvPr/>
        </p:nvSpPr>
        <p:spPr>
          <a:xfrm>
            <a:off x="7746567" y="3492610"/>
            <a:ext cx="232914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31859C"/>
                </a:solidFill>
              </a:rPr>
              <a:t>post(</a:t>
            </a:r>
            <a:r>
              <a:rPr lang="en-US" sz="1200" dirty="0" err="1">
                <a:solidFill>
                  <a:srgbClr val="31859C"/>
                </a:solidFill>
              </a:rPr>
              <a:t>CalendarEventDeletedEvent</a:t>
            </a:r>
            <a:r>
              <a:rPr lang="en-US" sz="1200" dirty="0">
                <a:solidFill>
                  <a:srgbClr val="31859C"/>
                </a:solidFill>
              </a:rPr>
              <a:t>)</a:t>
            </a:r>
          </a:p>
        </p:txBody>
      </p:sp>
      <p:sp>
        <p:nvSpPr>
          <p:cNvPr id="82" name="Rectangle 62">
            <a:extLst>
              <a:ext uri="{FF2B5EF4-FFF2-40B4-BE49-F238E27FC236}">
                <a16:creationId xmlns:a16="http://schemas.microsoft.com/office/drawing/2014/main" id="{49E123C6-A56E-43FE-A385-57467389DDDD}"/>
              </a:ext>
            </a:extLst>
          </p:cNvPr>
          <p:cNvSpPr/>
          <p:nvPr/>
        </p:nvSpPr>
        <p:spPr>
          <a:xfrm>
            <a:off x="9815947" y="2486891"/>
            <a:ext cx="1396869" cy="300180"/>
          </a:xfrm>
          <a:prstGeom prst="rect">
            <a:avLst/>
          </a:prstGeom>
          <a:solidFill>
            <a:srgbClr val="31859C"/>
          </a:solidFill>
          <a:ln w="19050">
            <a:solidFill>
              <a:srgbClr val="31859C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8D7183-F49F-4F14-8509-B77E6A40DD82}"/>
              </a:ext>
            </a:extLst>
          </p:cNvPr>
          <p:cNvCxnSpPr>
            <a:cxnSpLocks/>
          </p:cNvCxnSpPr>
          <p:nvPr/>
        </p:nvCxnSpPr>
        <p:spPr>
          <a:xfrm>
            <a:off x="10507158" y="2777997"/>
            <a:ext cx="3256" cy="1597731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0A4A0E3-EA8A-4B58-84B3-6BCD3144A1A0}"/>
              </a:ext>
            </a:extLst>
          </p:cNvPr>
          <p:cNvSpPr/>
          <p:nvPr/>
        </p:nvSpPr>
        <p:spPr>
          <a:xfrm>
            <a:off x="10414962" y="3697776"/>
            <a:ext cx="164706" cy="338554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5EC598A-AED0-4A94-9F38-5669C31FBF66}"/>
              </a:ext>
            </a:extLst>
          </p:cNvPr>
          <p:cNvCxnSpPr>
            <a:cxnSpLocks/>
          </p:cNvCxnSpPr>
          <p:nvPr/>
        </p:nvCxnSpPr>
        <p:spPr>
          <a:xfrm flipV="1">
            <a:off x="6911156" y="3709231"/>
            <a:ext cx="3503806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6EB3D36-98E6-4160-B734-538A2B28E2CC}"/>
              </a:ext>
            </a:extLst>
          </p:cNvPr>
          <p:cNvCxnSpPr>
            <a:cxnSpLocks/>
            <a:endCxn id="84" idx="2"/>
          </p:cNvCxnSpPr>
          <p:nvPr/>
        </p:nvCxnSpPr>
        <p:spPr>
          <a:xfrm>
            <a:off x="6899551" y="4036330"/>
            <a:ext cx="3597764" cy="0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65">
            <a:extLst>
              <a:ext uri="{FF2B5EF4-FFF2-40B4-BE49-F238E27FC236}">
                <a16:creationId xmlns:a16="http://schemas.microsoft.com/office/drawing/2014/main" id="{9FBE6517-A7D7-4CEE-9B39-9B873986DF22}"/>
              </a:ext>
            </a:extLst>
          </p:cNvPr>
          <p:cNvSpPr/>
          <p:nvPr/>
        </p:nvSpPr>
        <p:spPr>
          <a:xfrm>
            <a:off x="11481950" y="131204"/>
            <a:ext cx="4162057" cy="4658842"/>
          </a:xfrm>
          <a:prstGeom prst="roundRect">
            <a:avLst>
              <a:gd name="adj" fmla="val 348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ACE773-127E-42CF-AF5B-F68A06C74CCC}"/>
              </a:ext>
            </a:extLst>
          </p:cNvPr>
          <p:cNvSpPr txBox="1"/>
          <p:nvPr/>
        </p:nvSpPr>
        <p:spPr>
          <a:xfrm>
            <a:off x="10704636" y="3386011"/>
            <a:ext cx="204227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handleCalendarEventDeletedEvent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CalendarEventDeletedEvent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 event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100" dirty="0"/>
          </a:p>
        </p:txBody>
      </p:sp>
      <p:sp>
        <p:nvSpPr>
          <p:cNvPr id="89" name="Rectangle 62">
            <a:extLst>
              <a:ext uri="{FF2B5EF4-FFF2-40B4-BE49-F238E27FC236}">
                <a16:creationId xmlns:a16="http://schemas.microsoft.com/office/drawing/2014/main" id="{CBEB9054-9155-4D1B-B89B-53B393076432}"/>
              </a:ext>
            </a:extLst>
          </p:cNvPr>
          <p:cNvSpPr/>
          <p:nvPr/>
        </p:nvSpPr>
        <p:spPr>
          <a:xfrm>
            <a:off x="12300360" y="2999778"/>
            <a:ext cx="960500" cy="3001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22BD51F-ACBE-47D5-AE12-9CA4BCEA8456}"/>
              </a:ext>
            </a:extLst>
          </p:cNvPr>
          <p:cNvCxnSpPr>
            <a:cxnSpLocks/>
          </p:cNvCxnSpPr>
          <p:nvPr/>
        </p:nvCxnSpPr>
        <p:spPr>
          <a:xfrm flipH="1">
            <a:off x="12772674" y="3089354"/>
            <a:ext cx="12757" cy="108049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B6FF9F4-DA9C-452D-83A0-AA1AD32B3CEF}"/>
              </a:ext>
            </a:extLst>
          </p:cNvPr>
          <p:cNvSpPr/>
          <p:nvPr/>
        </p:nvSpPr>
        <p:spPr>
          <a:xfrm>
            <a:off x="12691384" y="3775524"/>
            <a:ext cx="171555" cy="2117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50EE409-5178-47BB-96AF-E194D53221FD}"/>
              </a:ext>
            </a:extLst>
          </p:cNvPr>
          <p:cNvCxnSpPr>
            <a:cxnSpLocks/>
          </p:cNvCxnSpPr>
          <p:nvPr/>
        </p:nvCxnSpPr>
        <p:spPr>
          <a:xfrm>
            <a:off x="10571815" y="3987263"/>
            <a:ext cx="218998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D52AFED-DA85-4991-8436-2ABE858F56D4}"/>
              </a:ext>
            </a:extLst>
          </p:cNvPr>
          <p:cNvSpPr/>
          <p:nvPr/>
        </p:nvSpPr>
        <p:spPr>
          <a:xfrm>
            <a:off x="14535300" y="3825946"/>
            <a:ext cx="171555" cy="953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4" name="Rectangle 62">
            <a:extLst>
              <a:ext uri="{FF2B5EF4-FFF2-40B4-BE49-F238E27FC236}">
                <a16:creationId xmlns:a16="http://schemas.microsoft.com/office/drawing/2014/main" id="{3BA1C86A-564B-4B72-973D-ECA47A0E3892}"/>
              </a:ext>
            </a:extLst>
          </p:cNvPr>
          <p:cNvSpPr/>
          <p:nvPr/>
        </p:nvSpPr>
        <p:spPr>
          <a:xfrm>
            <a:off x="7378283" y="233492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CalendarModel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F26E17E-B26E-40F2-ACC5-05CAAE2A9057}"/>
              </a:ext>
            </a:extLst>
          </p:cNvPr>
          <p:cNvSpPr/>
          <p:nvPr/>
        </p:nvSpPr>
        <p:spPr>
          <a:xfrm>
            <a:off x="8401465" y="3021587"/>
            <a:ext cx="117953" cy="3311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8B1B6E5-C639-4A98-8501-15110EA44D30}"/>
              </a:ext>
            </a:extLst>
          </p:cNvPr>
          <p:cNvCxnSpPr>
            <a:cxnSpLocks/>
          </p:cNvCxnSpPr>
          <p:nvPr/>
        </p:nvCxnSpPr>
        <p:spPr>
          <a:xfrm>
            <a:off x="6925119" y="3021061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3AF560A-B6C3-410C-8FD9-FC3D53BC9881}"/>
              </a:ext>
            </a:extLst>
          </p:cNvPr>
          <p:cNvCxnSpPr>
            <a:cxnSpLocks/>
          </p:cNvCxnSpPr>
          <p:nvPr/>
        </p:nvCxnSpPr>
        <p:spPr>
          <a:xfrm>
            <a:off x="6911156" y="3111623"/>
            <a:ext cx="1484179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2DD82E6-A413-4E5A-9AA6-A190B8EFA03B}"/>
              </a:ext>
            </a:extLst>
          </p:cNvPr>
          <p:cNvSpPr txBox="1"/>
          <p:nvPr/>
        </p:nvSpPr>
        <p:spPr>
          <a:xfrm>
            <a:off x="6711005" y="2792378"/>
            <a:ext cx="15234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retrieveEvent</a:t>
            </a:r>
            <a:r>
              <a:rPr lang="en-US" sz="1200" dirty="0">
                <a:solidFill>
                  <a:srgbClr val="7030A0"/>
                </a:solidFill>
              </a:rPr>
              <a:t>(d)</a:t>
            </a:r>
            <a:endParaRPr lang="en-US" sz="120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224FBFC-E86D-4E45-8675-A7EA860722E3}"/>
              </a:ext>
            </a:extLst>
          </p:cNvPr>
          <p:cNvCxnSpPr/>
          <p:nvPr/>
        </p:nvCxnSpPr>
        <p:spPr>
          <a:xfrm>
            <a:off x="2285" y="450272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B7EED14-166B-4A3A-935B-889720C0CE14}"/>
              </a:ext>
            </a:extLst>
          </p:cNvPr>
          <p:cNvCxnSpPr>
            <a:cxnSpLocks/>
          </p:cNvCxnSpPr>
          <p:nvPr/>
        </p:nvCxnSpPr>
        <p:spPr>
          <a:xfrm>
            <a:off x="10591638" y="3779427"/>
            <a:ext cx="2099812" cy="0"/>
          </a:xfrm>
          <a:prstGeom prst="straightConnector1">
            <a:avLst/>
          </a:prstGeom>
          <a:ln w="19050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5C3B3E3-E938-4BBD-9A25-59BC1D3B1198}"/>
              </a:ext>
            </a:extLst>
          </p:cNvPr>
          <p:cNvSpPr txBox="1"/>
          <p:nvPr/>
        </p:nvSpPr>
        <p:spPr>
          <a:xfrm>
            <a:off x="1339590" y="822622"/>
            <a:ext cx="229753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50" dirty="0" err="1"/>
              <a:t>parseCommand</a:t>
            </a:r>
            <a:r>
              <a:rPr lang="en-US" sz="1050" dirty="0"/>
              <a:t> (“</a:t>
            </a:r>
            <a:r>
              <a:rPr lang="en-US" sz="1050" dirty="0" err="1"/>
              <a:t>delete_event</a:t>
            </a:r>
            <a:r>
              <a:rPr lang="en-US" sz="1050" dirty="0"/>
              <a:t> month/OCT year/2018 </a:t>
            </a:r>
            <a:r>
              <a:rPr lang="en-US" sz="1050" dirty="0" err="1"/>
              <a:t>sdate</a:t>
            </a:r>
            <a:r>
              <a:rPr lang="en-US" sz="1050" dirty="0"/>
              <a:t>/1 </a:t>
            </a:r>
            <a:r>
              <a:rPr lang="en-US" sz="1050" dirty="0" err="1"/>
              <a:t>edate</a:t>
            </a:r>
            <a:r>
              <a:rPr lang="en-US" sz="1050" dirty="0"/>
              <a:t>/2 title/IBG”)</a:t>
            </a:r>
          </a:p>
          <a:p>
            <a:pPr algn="l"/>
            <a:endParaRPr lang="en-US" sz="105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FB4222-2870-40A2-A6ED-2B69229D4A72}"/>
              </a:ext>
            </a:extLst>
          </p:cNvPr>
          <p:cNvSpPr txBox="1"/>
          <p:nvPr/>
        </p:nvSpPr>
        <p:spPr>
          <a:xfrm>
            <a:off x="-1408007" y="643023"/>
            <a:ext cx="248313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User input</a:t>
            </a:r>
          </a:p>
          <a:p>
            <a:r>
              <a:rPr lang="en-US" sz="1200" dirty="0">
                <a:solidFill>
                  <a:srgbClr val="0070C0"/>
                </a:solidFill>
              </a:rPr>
              <a:t>(“</a:t>
            </a:r>
            <a:r>
              <a:rPr lang="en-US" sz="1200" dirty="0" err="1">
                <a:solidFill>
                  <a:srgbClr val="0070C0"/>
                </a:solidFill>
              </a:rPr>
              <a:t>delete_event</a:t>
            </a:r>
            <a:r>
              <a:rPr lang="en-US" sz="1200" dirty="0">
                <a:solidFill>
                  <a:srgbClr val="0070C0"/>
                </a:solidFill>
              </a:rPr>
              <a:t> month/OCT year/2018 </a:t>
            </a:r>
            <a:r>
              <a:rPr lang="en-US" sz="1200" dirty="0" err="1">
                <a:solidFill>
                  <a:srgbClr val="0070C0"/>
                </a:solidFill>
              </a:rPr>
              <a:t>sdate</a:t>
            </a:r>
            <a:r>
              <a:rPr lang="en-US" sz="1200" dirty="0">
                <a:solidFill>
                  <a:srgbClr val="0070C0"/>
                </a:solidFill>
              </a:rPr>
              <a:t>/1 </a:t>
            </a:r>
            <a:r>
              <a:rPr lang="en-US" sz="1200" dirty="0" err="1">
                <a:solidFill>
                  <a:srgbClr val="0070C0"/>
                </a:solidFill>
              </a:rPr>
              <a:t>edate</a:t>
            </a:r>
            <a:r>
              <a:rPr lang="en-US" sz="1200" dirty="0">
                <a:solidFill>
                  <a:srgbClr val="0070C0"/>
                </a:solidFill>
              </a:rPr>
              <a:t>/2 title/IBG”)</a:t>
            </a:r>
          </a:p>
        </p:txBody>
      </p:sp>
      <p:sp>
        <p:nvSpPr>
          <p:cNvPr id="99" name="Rectangle 62">
            <a:extLst>
              <a:ext uri="{FF2B5EF4-FFF2-40B4-BE49-F238E27FC236}">
                <a16:creationId xmlns:a16="http://schemas.microsoft.com/office/drawing/2014/main" id="{EBB08CDC-1A6A-49CD-8337-E09116538583}"/>
              </a:ext>
            </a:extLst>
          </p:cNvPr>
          <p:cNvSpPr/>
          <p:nvPr/>
        </p:nvSpPr>
        <p:spPr>
          <a:xfrm>
            <a:off x="13679376" y="2982154"/>
            <a:ext cx="1883404" cy="33542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IcsCalendarStorage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B0A82DF-070E-462A-8112-9902AF41593B}"/>
              </a:ext>
            </a:extLst>
          </p:cNvPr>
          <p:cNvCxnSpPr>
            <a:cxnSpLocks/>
          </p:cNvCxnSpPr>
          <p:nvPr/>
        </p:nvCxnSpPr>
        <p:spPr>
          <a:xfrm>
            <a:off x="14622234" y="3332171"/>
            <a:ext cx="1" cy="69021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A55B724-B570-40B0-968F-FD76745EE045}"/>
              </a:ext>
            </a:extLst>
          </p:cNvPr>
          <p:cNvCxnSpPr>
            <a:cxnSpLocks/>
          </p:cNvCxnSpPr>
          <p:nvPr/>
        </p:nvCxnSpPr>
        <p:spPr>
          <a:xfrm>
            <a:off x="12862939" y="3825946"/>
            <a:ext cx="167236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FD1C887-D394-4284-A99E-4B4395C85EB4}"/>
              </a:ext>
            </a:extLst>
          </p:cNvPr>
          <p:cNvCxnSpPr>
            <a:cxnSpLocks/>
          </p:cNvCxnSpPr>
          <p:nvPr/>
        </p:nvCxnSpPr>
        <p:spPr>
          <a:xfrm>
            <a:off x="12852307" y="3921316"/>
            <a:ext cx="168299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8CA537C-9A56-4916-896E-6ABCD137B9F1}"/>
              </a:ext>
            </a:extLst>
          </p:cNvPr>
          <p:cNvSpPr txBox="1"/>
          <p:nvPr/>
        </p:nvSpPr>
        <p:spPr>
          <a:xfrm>
            <a:off x="12488327" y="3576964"/>
            <a:ext cx="204227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createCalendar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08051CB-8F28-4082-9D15-E9EF7A8E8918}"/>
              </a:ext>
            </a:extLst>
          </p:cNvPr>
          <p:cNvCxnSpPr>
            <a:cxnSpLocks/>
          </p:cNvCxnSpPr>
          <p:nvPr/>
        </p:nvCxnSpPr>
        <p:spPr>
          <a:xfrm>
            <a:off x="-1570892" y="1283093"/>
            <a:ext cx="27141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5D1C0D2-D828-47AD-A498-8DF630848A9C}"/>
              </a:ext>
            </a:extLst>
          </p:cNvPr>
          <p:cNvSpPr/>
          <p:nvPr/>
        </p:nvSpPr>
        <p:spPr>
          <a:xfrm>
            <a:off x="2843926" y="333772"/>
            <a:ext cx="156094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DeleteEvent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5" name="Curved Connector 12">
            <a:extLst>
              <a:ext uri="{FF2B5EF4-FFF2-40B4-BE49-F238E27FC236}">
                <a16:creationId xmlns:a16="http://schemas.microsoft.com/office/drawing/2014/main" id="{1581ED48-4C89-464A-98BA-36AD5FC79F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26971" y="2959140"/>
            <a:ext cx="95372" cy="99740"/>
          </a:xfrm>
          <a:prstGeom prst="curvedConnector4">
            <a:avLst>
              <a:gd name="adj1" fmla="val -79898"/>
              <a:gd name="adj2" fmla="val 21141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CC8397E-8C34-4ED2-92D7-7F6814B212E6}"/>
              </a:ext>
            </a:extLst>
          </p:cNvPr>
          <p:cNvSpPr txBox="1"/>
          <p:nvPr/>
        </p:nvSpPr>
        <p:spPr>
          <a:xfrm>
            <a:off x="8541970" y="2760080"/>
            <a:ext cx="97446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>
                <a:solidFill>
                  <a:srgbClr val="7030A0"/>
                </a:solidFill>
              </a:rPr>
              <a:t>Retrieves the event to be deleted inside the calendar</a:t>
            </a:r>
            <a:endParaRPr lang="en-US" sz="1050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9BD7949-764E-4487-8851-7C81F4356026}"/>
              </a:ext>
            </a:extLst>
          </p:cNvPr>
          <p:cNvCxnSpPr>
            <a:cxnSpLocks/>
          </p:cNvCxnSpPr>
          <p:nvPr/>
        </p:nvCxnSpPr>
        <p:spPr>
          <a:xfrm>
            <a:off x="6932557" y="3261833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5AAE539-1BE5-40AA-9B00-6B688D237EF4}"/>
              </a:ext>
            </a:extLst>
          </p:cNvPr>
          <p:cNvCxnSpPr>
            <a:cxnSpLocks/>
          </p:cNvCxnSpPr>
          <p:nvPr/>
        </p:nvCxnSpPr>
        <p:spPr>
          <a:xfrm>
            <a:off x="8463894" y="2658630"/>
            <a:ext cx="9517" cy="76919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CEAF936-8E36-4594-BC93-C856667205E3}"/>
              </a:ext>
            </a:extLst>
          </p:cNvPr>
          <p:cNvSpPr txBox="1"/>
          <p:nvPr/>
        </p:nvSpPr>
        <p:spPr>
          <a:xfrm>
            <a:off x="6711978" y="3097475"/>
            <a:ext cx="15234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deleteEvent</a:t>
            </a:r>
            <a:r>
              <a:rPr lang="en-US" sz="1200" dirty="0">
                <a:solidFill>
                  <a:srgbClr val="7030A0"/>
                </a:solidFill>
              </a:rPr>
              <a:t>(d)</a:t>
            </a:r>
            <a:endParaRPr lang="en-US" sz="12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040AD17-E0D4-46FD-BBF1-3C4B68ADED5F}"/>
              </a:ext>
            </a:extLst>
          </p:cNvPr>
          <p:cNvCxnSpPr>
            <a:cxnSpLocks/>
          </p:cNvCxnSpPr>
          <p:nvPr/>
        </p:nvCxnSpPr>
        <p:spPr>
          <a:xfrm>
            <a:off x="6934603" y="3369530"/>
            <a:ext cx="1484179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0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65">
            <a:extLst>
              <a:ext uri="{FF2B5EF4-FFF2-40B4-BE49-F238E27FC236}">
                <a16:creationId xmlns:a16="http://schemas.microsoft.com/office/drawing/2014/main" id="{59EB75AE-4435-4023-B5C3-ACB1C70C9654}"/>
              </a:ext>
            </a:extLst>
          </p:cNvPr>
          <p:cNvSpPr/>
          <p:nvPr/>
        </p:nvSpPr>
        <p:spPr>
          <a:xfrm>
            <a:off x="5840682" y="163017"/>
            <a:ext cx="3784857" cy="4658842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1" name="Rectangle 65">
            <a:extLst>
              <a:ext uri="{FF2B5EF4-FFF2-40B4-BE49-F238E27FC236}">
                <a16:creationId xmlns:a16="http://schemas.microsoft.com/office/drawing/2014/main" id="{6FA8F2C6-2B57-4F78-80E5-FDE351084CE1}"/>
              </a:ext>
            </a:extLst>
          </p:cNvPr>
          <p:cNvSpPr/>
          <p:nvPr/>
        </p:nvSpPr>
        <p:spPr>
          <a:xfrm>
            <a:off x="68318" y="163018"/>
            <a:ext cx="5622147" cy="464451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2" name="Rectangle 62">
            <a:extLst>
              <a:ext uri="{FF2B5EF4-FFF2-40B4-BE49-F238E27FC236}">
                <a16:creationId xmlns:a16="http://schemas.microsoft.com/office/drawing/2014/main" id="{6C64C899-48F0-4A48-AC2F-10475233764D}"/>
              </a:ext>
            </a:extLst>
          </p:cNvPr>
          <p:cNvSpPr/>
          <p:nvPr/>
        </p:nvSpPr>
        <p:spPr>
          <a:xfrm>
            <a:off x="483650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479CDCE-61DB-40E2-A8BA-F06D2B000C79}"/>
              </a:ext>
            </a:extLst>
          </p:cNvPr>
          <p:cNvCxnSpPr>
            <a:cxnSpLocks/>
          </p:cNvCxnSpPr>
          <p:nvPr/>
        </p:nvCxnSpPr>
        <p:spPr>
          <a:xfrm>
            <a:off x="1211464" y="907617"/>
            <a:ext cx="0" cy="373365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7375391-D7BC-4BCE-990F-4B37B185D213}"/>
              </a:ext>
            </a:extLst>
          </p:cNvPr>
          <p:cNvSpPr/>
          <p:nvPr/>
        </p:nvSpPr>
        <p:spPr>
          <a:xfrm>
            <a:off x="1139455" y="1258311"/>
            <a:ext cx="158125" cy="32615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5D1C0D2-D828-47AD-A498-8DF630848A9C}"/>
              </a:ext>
            </a:extLst>
          </p:cNvPr>
          <p:cNvSpPr/>
          <p:nvPr/>
        </p:nvSpPr>
        <p:spPr>
          <a:xfrm>
            <a:off x="2797995" y="423022"/>
            <a:ext cx="156094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ViewCalendar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A2A52A-025A-41A5-BBFD-015EC49D9C35}"/>
              </a:ext>
            </a:extLst>
          </p:cNvPr>
          <p:cNvCxnSpPr>
            <a:cxnSpLocks/>
          </p:cNvCxnSpPr>
          <p:nvPr/>
        </p:nvCxnSpPr>
        <p:spPr>
          <a:xfrm>
            <a:off x="3651092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5CE4BAA-E857-426B-9268-9009338381BB}"/>
              </a:ext>
            </a:extLst>
          </p:cNvPr>
          <p:cNvSpPr/>
          <p:nvPr/>
        </p:nvSpPr>
        <p:spPr>
          <a:xfrm>
            <a:off x="3579085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DF37B4-B71D-44A4-A3D9-59AAB6379002}"/>
              </a:ext>
            </a:extLst>
          </p:cNvPr>
          <p:cNvCxnSpPr>
            <a:cxnSpLocks/>
            <a:stCxn id="59" idx="0"/>
            <a:endCxn id="74" idx="0"/>
          </p:cNvCxnSpPr>
          <p:nvPr/>
        </p:nvCxnSpPr>
        <p:spPr>
          <a:xfrm>
            <a:off x="4749822" y="1613633"/>
            <a:ext cx="0" cy="28593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790769F-5456-44F4-A39E-357F2092D1E8}"/>
              </a:ext>
            </a:extLst>
          </p:cNvPr>
          <p:cNvSpPr/>
          <p:nvPr/>
        </p:nvSpPr>
        <p:spPr>
          <a:xfrm>
            <a:off x="467362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6E8ED3-B4AB-4023-A631-34EAA7ECBB13}"/>
              </a:ext>
            </a:extLst>
          </p:cNvPr>
          <p:cNvCxnSpPr>
            <a:cxnSpLocks/>
          </p:cNvCxnSpPr>
          <p:nvPr/>
        </p:nvCxnSpPr>
        <p:spPr>
          <a:xfrm flipV="1">
            <a:off x="3736477" y="1512340"/>
            <a:ext cx="447239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4E30CC1-385C-4812-BDF4-2530C1EB2536}"/>
              </a:ext>
            </a:extLst>
          </p:cNvPr>
          <p:cNvSpPr txBox="1"/>
          <p:nvPr/>
        </p:nvSpPr>
        <p:spPr>
          <a:xfrm>
            <a:off x="2843926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933848-F5B4-49A3-BA4E-4DA6FEF20268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3709613" y="1878232"/>
            <a:ext cx="1040209" cy="114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D7CF3F7-689E-44F0-B3B2-F7A12EBC8C72}"/>
              </a:ext>
            </a:extLst>
          </p:cNvPr>
          <p:cNvCxnSpPr>
            <a:cxnSpLocks/>
          </p:cNvCxnSpPr>
          <p:nvPr/>
        </p:nvCxnSpPr>
        <p:spPr>
          <a:xfrm>
            <a:off x="1291856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2591C44-A4FD-4189-A1CF-36BED0A49C8C}"/>
              </a:ext>
            </a:extLst>
          </p:cNvPr>
          <p:cNvSpPr/>
          <p:nvPr/>
        </p:nvSpPr>
        <p:spPr>
          <a:xfrm>
            <a:off x="4674228" y="2731313"/>
            <a:ext cx="153897" cy="16577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9EF94E-F08F-47AE-A886-6D48DF13DF9D}"/>
              </a:ext>
            </a:extLst>
          </p:cNvPr>
          <p:cNvSpPr txBox="1"/>
          <p:nvPr/>
        </p:nvSpPr>
        <p:spPr>
          <a:xfrm>
            <a:off x="4660888" y="2748074"/>
            <a:ext cx="19168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loadCalendar</a:t>
            </a:r>
            <a:r>
              <a:rPr lang="en-US" sz="1200" dirty="0">
                <a:solidFill>
                  <a:srgbClr val="7030A0"/>
                </a:solidFill>
              </a:rPr>
              <a:t>( v 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40650DA-7321-46E9-8578-45F500CCB377}"/>
              </a:ext>
            </a:extLst>
          </p:cNvPr>
          <p:cNvSpPr txBox="1"/>
          <p:nvPr/>
        </p:nvSpPr>
        <p:spPr>
          <a:xfrm>
            <a:off x="2843926" y="414177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F8D438-A041-4440-A692-A29CC47FAFF0}"/>
              </a:ext>
            </a:extLst>
          </p:cNvPr>
          <p:cNvSpPr txBox="1"/>
          <p:nvPr/>
        </p:nvSpPr>
        <p:spPr>
          <a:xfrm>
            <a:off x="245775" y="427148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FEDFF9-7B56-4025-A11C-CE6514EEB625}"/>
              </a:ext>
            </a:extLst>
          </p:cNvPr>
          <p:cNvSpPr txBox="1"/>
          <p:nvPr/>
        </p:nvSpPr>
        <p:spPr>
          <a:xfrm>
            <a:off x="2325297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v</a:t>
            </a:r>
          </a:p>
        </p:txBody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9E927D07-74AD-424A-9AEE-468EB93C24E1}"/>
              </a:ext>
            </a:extLst>
          </p:cNvPr>
          <p:cNvSpPr/>
          <p:nvPr/>
        </p:nvSpPr>
        <p:spPr>
          <a:xfrm>
            <a:off x="6381093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0CF77A5-303C-431E-88EE-52656146D2F3}"/>
              </a:ext>
            </a:extLst>
          </p:cNvPr>
          <p:cNvCxnSpPr>
            <a:cxnSpLocks/>
          </p:cNvCxnSpPr>
          <p:nvPr/>
        </p:nvCxnSpPr>
        <p:spPr>
          <a:xfrm flipH="1">
            <a:off x="6813901" y="2653306"/>
            <a:ext cx="7878" cy="161817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2EB1D8D-85F9-4987-A6FD-E26BFB1D8DB8}"/>
              </a:ext>
            </a:extLst>
          </p:cNvPr>
          <p:cNvSpPr/>
          <p:nvPr/>
        </p:nvSpPr>
        <p:spPr>
          <a:xfrm>
            <a:off x="6718854" y="2958106"/>
            <a:ext cx="184032" cy="117553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82FFCBA-C84C-4997-8273-291C1FFDFDAC}"/>
              </a:ext>
            </a:extLst>
          </p:cNvPr>
          <p:cNvCxnSpPr>
            <a:cxnSpLocks/>
          </p:cNvCxnSpPr>
          <p:nvPr/>
        </p:nvCxnSpPr>
        <p:spPr>
          <a:xfrm>
            <a:off x="4826022" y="2975344"/>
            <a:ext cx="18925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A7AC8DF-30F8-4DED-A1E0-BD2ED77C031C}"/>
              </a:ext>
            </a:extLst>
          </p:cNvPr>
          <p:cNvSpPr txBox="1"/>
          <p:nvPr/>
        </p:nvSpPr>
        <p:spPr>
          <a:xfrm>
            <a:off x="4620620" y="447295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5" name="Rectangle 62">
            <a:extLst>
              <a:ext uri="{FF2B5EF4-FFF2-40B4-BE49-F238E27FC236}">
                <a16:creationId xmlns:a16="http://schemas.microsoft.com/office/drawing/2014/main" id="{187E72E6-E325-4FE8-B146-5F16ACAF5BDA}"/>
              </a:ext>
            </a:extLst>
          </p:cNvPr>
          <p:cNvSpPr/>
          <p:nvPr/>
        </p:nvSpPr>
        <p:spPr>
          <a:xfrm>
            <a:off x="4183716" y="1260268"/>
            <a:ext cx="1356421" cy="35336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v:ViewCalendar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4A4ADDD-8FDD-46B0-A8EC-2837BD95A9DC}"/>
              </a:ext>
            </a:extLst>
          </p:cNvPr>
          <p:cNvCxnSpPr>
            <a:cxnSpLocks/>
          </p:cNvCxnSpPr>
          <p:nvPr/>
        </p:nvCxnSpPr>
        <p:spPr>
          <a:xfrm>
            <a:off x="1291856" y="2731314"/>
            <a:ext cx="3381766" cy="169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DAFAA7-1F51-48B0-8030-3C5A87D6761E}"/>
              </a:ext>
            </a:extLst>
          </p:cNvPr>
          <p:cNvCxnSpPr>
            <a:cxnSpLocks/>
          </p:cNvCxnSpPr>
          <p:nvPr/>
        </p:nvCxnSpPr>
        <p:spPr>
          <a:xfrm>
            <a:off x="1308750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C994EC6-413F-44B7-96FA-0B8D1D168355}"/>
              </a:ext>
            </a:extLst>
          </p:cNvPr>
          <p:cNvCxnSpPr>
            <a:cxnSpLocks/>
          </p:cNvCxnSpPr>
          <p:nvPr/>
        </p:nvCxnSpPr>
        <p:spPr>
          <a:xfrm>
            <a:off x="1282488" y="4382089"/>
            <a:ext cx="346868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4792766-4F7C-41FE-B75B-E9A23E14FD3C}"/>
              </a:ext>
            </a:extLst>
          </p:cNvPr>
          <p:cNvCxnSpPr>
            <a:cxnSpLocks/>
          </p:cNvCxnSpPr>
          <p:nvPr/>
        </p:nvCxnSpPr>
        <p:spPr>
          <a:xfrm>
            <a:off x="4820846" y="4126709"/>
            <a:ext cx="199002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65">
            <a:extLst>
              <a:ext uri="{FF2B5EF4-FFF2-40B4-BE49-F238E27FC236}">
                <a16:creationId xmlns:a16="http://schemas.microsoft.com/office/drawing/2014/main" id="{10198DE5-528A-4297-8380-66314EB5A180}"/>
              </a:ext>
            </a:extLst>
          </p:cNvPr>
          <p:cNvSpPr/>
          <p:nvPr/>
        </p:nvSpPr>
        <p:spPr>
          <a:xfrm>
            <a:off x="9739278" y="154139"/>
            <a:ext cx="1622388" cy="4658842"/>
          </a:xfrm>
          <a:prstGeom prst="roundRect">
            <a:avLst>
              <a:gd name="adj" fmla="val 3484"/>
            </a:avLst>
          </a:prstGeom>
          <a:solidFill>
            <a:schemeClr val="bg2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31859C"/>
                </a:solidFill>
              </a:rPr>
              <a:t>Commons</a:t>
            </a:r>
            <a:endParaRPr lang="en-SG" sz="1200" b="1" dirty="0">
              <a:solidFill>
                <a:srgbClr val="31859C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2B0776-D906-417B-A8AA-8B8504C87082}"/>
              </a:ext>
            </a:extLst>
          </p:cNvPr>
          <p:cNvSpPr txBox="1"/>
          <p:nvPr/>
        </p:nvSpPr>
        <p:spPr>
          <a:xfrm>
            <a:off x="7746567" y="3340211"/>
            <a:ext cx="232914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31859C"/>
                </a:solidFill>
              </a:rPr>
              <a:t>post(</a:t>
            </a:r>
            <a:r>
              <a:rPr lang="en-US" sz="1200" dirty="0" err="1">
                <a:solidFill>
                  <a:srgbClr val="31859C"/>
                </a:solidFill>
              </a:rPr>
              <a:t>LoadCalendarEvent</a:t>
            </a:r>
            <a:r>
              <a:rPr lang="en-US" sz="1200" dirty="0">
                <a:solidFill>
                  <a:srgbClr val="31859C"/>
                </a:solidFill>
              </a:rPr>
              <a:t>)</a:t>
            </a:r>
          </a:p>
        </p:txBody>
      </p:sp>
      <p:sp>
        <p:nvSpPr>
          <p:cNvPr id="82" name="Rectangle 62">
            <a:extLst>
              <a:ext uri="{FF2B5EF4-FFF2-40B4-BE49-F238E27FC236}">
                <a16:creationId xmlns:a16="http://schemas.microsoft.com/office/drawing/2014/main" id="{49E123C6-A56E-43FE-A385-57467389DDDD}"/>
              </a:ext>
            </a:extLst>
          </p:cNvPr>
          <p:cNvSpPr/>
          <p:nvPr/>
        </p:nvSpPr>
        <p:spPr>
          <a:xfrm>
            <a:off x="9815947" y="2334492"/>
            <a:ext cx="1396869" cy="300180"/>
          </a:xfrm>
          <a:prstGeom prst="rect">
            <a:avLst/>
          </a:prstGeom>
          <a:solidFill>
            <a:srgbClr val="31859C"/>
          </a:solidFill>
          <a:ln w="19050">
            <a:solidFill>
              <a:srgbClr val="31859C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A8D7183-F49F-4F14-8509-B77E6A40DD82}"/>
              </a:ext>
            </a:extLst>
          </p:cNvPr>
          <p:cNvCxnSpPr>
            <a:cxnSpLocks/>
          </p:cNvCxnSpPr>
          <p:nvPr/>
        </p:nvCxnSpPr>
        <p:spPr>
          <a:xfrm>
            <a:off x="10507158" y="2625598"/>
            <a:ext cx="3256" cy="1597731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0A4A0E3-EA8A-4B58-84B3-6BCD3144A1A0}"/>
              </a:ext>
            </a:extLst>
          </p:cNvPr>
          <p:cNvSpPr/>
          <p:nvPr/>
        </p:nvSpPr>
        <p:spPr>
          <a:xfrm>
            <a:off x="10421990" y="3545376"/>
            <a:ext cx="157678" cy="447083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5EC598A-AED0-4A94-9F38-5669C31FBF66}"/>
              </a:ext>
            </a:extLst>
          </p:cNvPr>
          <p:cNvCxnSpPr>
            <a:cxnSpLocks/>
          </p:cNvCxnSpPr>
          <p:nvPr/>
        </p:nvCxnSpPr>
        <p:spPr>
          <a:xfrm flipV="1">
            <a:off x="6911156" y="3556832"/>
            <a:ext cx="3503806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6EB3D36-98E6-4160-B734-538A2B28E2CC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911156" y="3992459"/>
            <a:ext cx="3589673" cy="14644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65">
            <a:extLst>
              <a:ext uri="{FF2B5EF4-FFF2-40B4-BE49-F238E27FC236}">
                <a16:creationId xmlns:a16="http://schemas.microsoft.com/office/drawing/2014/main" id="{9FBE6517-A7D7-4CEE-9B39-9B873986DF22}"/>
              </a:ext>
            </a:extLst>
          </p:cNvPr>
          <p:cNvSpPr/>
          <p:nvPr/>
        </p:nvSpPr>
        <p:spPr>
          <a:xfrm>
            <a:off x="11498004" y="149615"/>
            <a:ext cx="2146338" cy="4658842"/>
          </a:xfrm>
          <a:prstGeom prst="roundRect">
            <a:avLst>
              <a:gd name="adj" fmla="val 348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Rectangle 62">
            <a:extLst>
              <a:ext uri="{FF2B5EF4-FFF2-40B4-BE49-F238E27FC236}">
                <a16:creationId xmlns:a16="http://schemas.microsoft.com/office/drawing/2014/main" id="{CBEB9054-9155-4D1B-B89B-53B393076432}"/>
              </a:ext>
            </a:extLst>
          </p:cNvPr>
          <p:cNvSpPr/>
          <p:nvPr/>
        </p:nvSpPr>
        <p:spPr>
          <a:xfrm>
            <a:off x="12300360" y="2847379"/>
            <a:ext cx="960500" cy="3001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22BD51F-ACBE-47D5-AE12-9CA4BCEA8456}"/>
              </a:ext>
            </a:extLst>
          </p:cNvPr>
          <p:cNvCxnSpPr>
            <a:cxnSpLocks/>
          </p:cNvCxnSpPr>
          <p:nvPr/>
        </p:nvCxnSpPr>
        <p:spPr>
          <a:xfrm flipH="1">
            <a:off x="12772674" y="2936955"/>
            <a:ext cx="12757" cy="108049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B6FF9F4-DA9C-452D-83A0-AA1AD32B3CEF}"/>
              </a:ext>
            </a:extLst>
          </p:cNvPr>
          <p:cNvSpPr/>
          <p:nvPr/>
        </p:nvSpPr>
        <p:spPr>
          <a:xfrm>
            <a:off x="12691384" y="3623125"/>
            <a:ext cx="171555" cy="2117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D52AFED-DA85-4991-8436-2ABE858F56D4}"/>
              </a:ext>
            </a:extLst>
          </p:cNvPr>
          <p:cNvSpPr/>
          <p:nvPr/>
        </p:nvSpPr>
        <p:spPr>
          <a:xfrm>
            <a:off x="12799394" y="3679591"/>
            <a:ext cx="171555" cy="953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5" name="Curved Connector 12">
            <a:extLst>
              <a:ext uri="{FF2B5EF4-FFF2-40B4-BE49-F238E27FC236}">
                <a16:creationId xmlns:a16="http://schemas.microsoft.com/office/drawing/2014/main" id="{298DBFBE-562A-4DD2-AD40-E93577851190}"/>
              </a:ext>
            </a:extLst>
          </p:cNvPr>
          <p:cNvCxnSpPr>
            <a:cxnSpLocks/>
            <a:stCxn id="94" idx="0"/>
          </p:cNvCxnSpPr>
          <p:nvPr/>
        </p:nvCxnSpPr>
        <p:spPr>
          <a:xfrm rot="16200000" flipH="1">
            <a:off x="12887356" y="3677407"/>
            <a:ext cx="95372" cy="99740"/>
          </a:xfrm>
          <a:prstGeom prst="curvedConnector4">
            <a:avLst>
              <a:gd name="adj1" fmla="val -79898"/>
              <a:gd name="adj2" fmla="val 211418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BEC186F-A48D-48F0-8447-96474A2F3D81}"/>
              </a:ext>
            </a:extLst>
          </p:cNvPr>
          <p:cNvSpPr txBox="1"/>
          <p:nvPr/>
        </p:nvSpPr>
        <p:spPr>
          <a:xfrm>
            <a:off x="12826588" y="3435021"/>
            <a:ext cx="7269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Save to file</a:t>
            </a:r>
            <a:endParaRPr lang="en-US" sz="120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224FBFC-E86D-4E45-8675-A7EA860722E3}"/>
              </a:ext>
            </a:extLst>
          </p:cNvPr>
          <p:cNvCxnSpPr/>
          <p:nvPr/>
        </p:nvCxnSpPr>
        <p:spPr>
          <a:xfrm>
            <a:off x="2285" y="450272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CFB4222-2870-40A2-A6ED-2B69229D4A72}"/>
              </a:ext>
            </a:extLst>
          </p:cNvPr>
          <p:cNvSpPr txBox="1"/>
          <p:nvPr/>
        </p:nvSpPr>
        <p:spPr>
          <a:xfrm>
            <a:off x="-1475366" y="849868"/>
            <a:ext cx="31517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User input</a:t>
            </a:r>
          </a:p>
          <a:p>
            <a:r>
              <a:rPr lang="en-US" sz="1200" dirty="0">
                <a:solidFill>
                  <a:srgbClr val="0070C0"/>
                </a:solidFill>
              </a:rPr>
              <a:t>(“</a:t>
            </a:r>
            <a:r>
              <a:rPr lang="en-US" sz="1200" dirty="0" err="1">
                <a:solidFill>
                  <a:srgbClr val="0070C0"/>
                </a:solidFill>
              </a:rPr>
              <a:t>view_calendar</a:t>
            </a:r>
            <a:r>
              <a:rPr lang="en-US" sz="1200" dirty="0">
                <a:solidFill>
                  <a:srgbClr val="0070C0"/>
                </a:solidFill>
              </a:rPr>
              <a:t> month/OCT year/2018”)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5C3B3E3-E938-4BBD-9A25-59BC1D3B1198}"/>
              </a:ext>
            </a:extLst>
          </p:cNvPr>
          <p:cNvSpPr txBox="1"/>
          <p:nvPr/>
        </p:nvSpPr>
        <p:spPr>
          <a:xfrm>
            <a:off x="1353855" y="998845"/>
            <a:ext cx="22860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parseCommand</a:t>
            </a:r>
            <a:r>
              <a:rPr lang="en-US" sz="1200" dirty="0"/>
              <a:t> (“</a:t>
            </a:r>
            <a:r>
              <a:rPr lang="en-US" sz="1200" dirty="0" err="1"/>
              <a:t>view_calendar</a:t>
            </a:r>
            <a:r>
              <a:rPr lang="en-US" sz="1200" dirty="0"/>
              <a:t> month/OCT year/2018”)</a:t>
            </a:r>
          </a:p>
        </p:txBody>
      </p:sp>
      <p:cxnSp>
        <p:nvCxnSpPr>
          <p:cNvPr id="66" name="Curved Connector 12">
            <a:extLst>
              <a:ext uri="{FF2B5EF4-FFF2-40B4-BE49-F238E27FC236}">
                <a16:creationId xmlns:a16="http://schemas.microsoft.com/office/drawing/2014/main" id="{01C0D85A-4B2D-4EF1-9760-7FC1BD021D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55547" y="3059736"/>
            <a:ext cx="95372" cy="99740"/>
          </a:xfrm>
          <a:prstGeom prst="curvedConnector4">
            <a:avLst>
              <a:gd name="adj1" fmla="val -79898"/>
              <a:gd name="adj2" fmla="val 21141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F257C2D-8C2F-46BC-B000-5BA1B497F88A}"/>
              </a:ext>
            </a:extLst>
          </p:cNvPr>
          <p:cNvSpPr txBox="1"/>
          <p:nvPr/>
        </p:nvSpPr>
        <p:spPr>
          <a:xfrm>
            <a:off x="6185748" y="2907049"/>
            <a:ext cx="19168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Load calendar</a:t>
            </a:r>
          </a:p>
        </p:txBody>
      </p:sp>
      <p:sp>
        <p:nvSpPr>
          <p:cNvPr id="100" name="Rectangle 65">
            <a:extLst>
              <a:ext uri="{FF2B5EF4-FFF2-40B4-BE49-F238E27FC236}">
                <a16:creationId xmlns:a16="http://schemas.microsoft.com/office/drawing/2014/main" id="{9320EAD6-7AF3-4C60-9356-7934F22C755D}"/>
              </a:ext>
            </a:extLst>
          </p:cNvPr>
          <p:cNvSpPr/>
          <p:nvPr/>
        </p:nvSpPr>
        <p:spPr>
          <a:xfrm>
            <a:off x="11498003" y="149615"/>
            <a:ext cx="4162057" cy="4658842"/>
          </a:xfrm>
          <a:prstGeom prst="roundRect">
            <a:avLst>
              <a:gd name="adj" fmla="val 3484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1" name="Rectangle 62">
            <a:extLst>
              <a:ext uri="{FF2B5EF4-FFF2-40B4-BE49-F238E27FC236}">
                <a16:creationId xmlns:a16="http://schemas.microsoft.com/office/drawing/2014/main" id="{E6114D9E-845F-4FB6-B8AD-135F926914D3}"/>
              </a:ext>
            </a:extLst>
          </p:cNvPr>
          <p:cNvSpPr/>
          <p:nvPr/>
        </p:nvSpPr>
        <p:spPr>
          <a:xfrm>
            <a:off x="12300360" y="2847379"/>
            <a:ext cx="960500" cy="3001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5078D5B-DB97-4BA1-9B4A-D40E26C1820E}"/>
              </a:ext>
            </a:extLst>
          </p:cNvPr>
          <p:cNvCxnSpPr>
            <a:cxnSpLocks/>
          </p:cNvCxnSpPr>
          <p:nvPr/>
        </p:nvCxnSpPr>
        <p:spPr>
          <a:xfrm flipH="1">
            <a:off x="12772674" y="2936955"/>
            <a:ext cx="12757" cy="108049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7007F7C-139A-4FB2-8F47-22CC7F3FDE3A}"/>
              </a:ext>
            </a:extLst>
          </p:cNvPr>
          <p:cNvSpPr/>
          <p:nvPr/>
        </p:nvSpPr>
        <p:spPr>
          <a:xfrm>
            <a:off x="12691384" y="3623125"/>
            <a:ext cx="171555" cy="2117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F654705-792C-4102-B6AE-3930892B8CCD}"/>
              </a:ext>
            </a:extLst>
          </p:cNvPr>
          <p:cNvSpPr/>
          <p:nvPr/>
        </p:nvSpPr>
        <p:spPr>
          <a:xfrm>
            <a:off x="14535300" y="3673547"/>
            <a:ext cx="171555" cy="953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8" name="Rectangle 62">
            <a:extLst>
              <a:ext uri="{FF2B5EF4-FFF2-40B4-BE49-F238E27FC236}">
                <a16:creationId xmlns:a16="http://schemas.microsoft.com/office/drawing/2014/main" id="{2C932959-DF08-493C-9BF6-FBA3DDE69C97}"/>
              </a:ext>
            </a:extLst>
          </p:cNvPr>
          <p:cNvSpPr/>
          <p:nvPr/>
        </p:nvSpPr>
        <p:spPr>
          <a:xfrm>
            <a:off x="13679376" y="2829755"/>
            <a:ext cx="1883404" cy="33542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IcsCalendarStorage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C63C4E4-9049-4663-AF7E-DE34A8CCA4DB}"/>
              </a:ext>
            </a:extLst>
          </p:cNvPr>
          <p:cNvCxnSpPr>
            <a:cxnSpLocks/>
          </p:cNvCxnSpPr>
          <p:nvPr/>
        </p:nvCxnSpPr>
        <p:spPr>
          <a:xfrm>
            <a:off x="14622234" y="3179772"/>
            <a:ext cx="1" cy="69021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3E6C005-0664-4B9E-A1C2-B8F259454283}"/>
              </a:ext>
            </a:extLst>
          </p:cNvPr>
          <p:cNvCxnSpPr>
            <a:cxnSpLocks/>
          </p:cNvCxnSpPr>
          <p:nvPr/>
        </p:nvCxnSpPr>
        <p:spPr>
          <a:xfrm>
            <a:off x="12862939" y="3673547"/>
            <a:ext cx="167236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75BC11F-C6C8-48D6-840C-A301AA1D7EA6}"/>
              </a:ext>
            </a:extLst>
          </p:cNvPr>
          <p:cNvCxnSpPr>
            <a:cxnSpLocks/>
          </p:cNvCxnSpPr>
          <p:nvPr/>
        </p:nvCxnSpPr>
        <p:spPr>
          <a:xfrm>
            <a:off x="12852307" y="3768917"/>
            <a:ext cx="168299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527535A-941B-45CF-9BB3-E53B76414979}"/>
              </a:ext>
            </a:extLst>
          </p:cNvPr>
          <p:cNvSpPr txBox="1"/>
          <p:nvPr/>
        </p:nvSpPr>
        <p:spPr>
          <a:xfrm>
            <a:off x="12488327" y="3393743"/>
            <a:ext cx="204227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loadCalendar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ACE773-127E-42CF-AF5B-F68A06C74CCC}"/>
              </a:ext>
            </a:extLst>
          </p:cNvPr>
          <p:cNvSpPr txBox="1"/>
          <p:nvPr/>
        </p:nvSpPr>
        <p:spPr>
          <a:xfrm>
            <a:off x="10704636" y="3233612"/>
            <a:ext cx="204227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handleLoadCalendarEvent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</a:rPr>
              <a:t>LoadCalendarEvent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100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B7EED14-166B-4A3A-935B-889720C0CE14}"/>
              </a:ext>
            </a:extLst>
          </p:cNvPr>
          <p:cNvCxnSpPr>
            <a:cxnSpLocks/>
          </p:cNvCxnSpPr>
          <p:nvPr/>
        </p:nvCxnSpPr>
        <p:spPr>
          <a:xfrm>
            <a:off x="10591638" y="3627028"/>
            <a:ext cx="2099812" cy="0"/>
          </a:xfrm>
          <a:prstGeom prst="straightConnector1">
            <a:avLst/>
          </a:prstGeom>
          <a:ln w="19050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50EE409-5178-47BB-96AF-E194D53221FD}"/>
              </a:ext>
            </a:extLst>
          </p:cNvPr>
          <p:cNvCxnSpPr>
            <a:cxnSpLocks/>
          </p:cNvCxnSpPr>
          <p:nvPr/>
        </p:nvCxnSpPr>
        <p:spPr>
          <a:xfrm>
            <a:off x="10571815" y="3834864"/>
            <a:ext cx="218998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88857A4-45B6-4A24-970E-4A5F47AAE762}"/>
              </a:ext>
            </a:extLst>
          </p:cNvPr>
          <p:cNvSpPr txBox="1"/>
          <p:nvPr/>
        </p:nvSpPr>
        <p:spPr>
          <a:xfrm>
            <a:off x="12474789" y="3834276"/>
            <a:ext cx="204227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calendar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C65FC66-C523-4ABD-AE09-9DA13AE2B8C2}"/>
              </a:ext>
            </a:extLst>
          </p:cNvPr>
          <p:cNvCxnSpPr>
            <a:cxnSpLocks/>
          </p:cNvCxnSpPr>
          <p:nvPr/>
        </p:nvCxnSpPr>
        <p:spPr>
          <a:xfrm>
            <a:off x="-1570892" y="1283093"/>
            <a:ext cx="27141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06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461</Words>
  <Application>Microsoft Office PowerPoint</Application>
  <PresentationFormat>Widescreen</PresentationFormat>
  <Paragraphs>148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Shanna Lim Keng Woon</dc:creator>
  <cp:lastModifiedBy>Travis Ching</cp:lastModifiedBy>
  <cp:revision>18</cp:revision>
  <dcterms:created xsi:type="dcterms:W3CDTF">2018-11-10T15:07:05Z</dcterms:created>
  <dcterms:modified xsi:type="dcterms:W3CDTF">2018-11-11T18:17:53Z</dcterms:modified>
</cp:coreProperties>
</file>