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0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BCE-BA34-4FA3-8199-394E3ECB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9257-BCE6-4B1F-99EA-FB129D17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A48F-65D0-4B32-B32B-5F5CD3D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E941-4836-471C-B357-A99CD75F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BC68-5557-4FCA-82C6-D16A5F1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2889-08D9-445A-B487-D5D1B97C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70718-AA3E-48DB-9654-E308DA91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E75A-A0CA-4A86-999B-C4A196B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B8C-29BD-42C5-8AE0-19DC79F6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5ABD-CEE0-4CFE-B12A-AA55E46E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79421-E58A-4EDB-B3B9-4458695D1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DC6A-1375-49C6-B0E1-837006D8D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750B-765C-446C-ADA8-EF9AEFF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BD65-23EA-4BE5-8D4C-42D50287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C0E2-DA2F-4F05-96E9-9716A77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1D01-095C-4C28-9665-A1FC36D0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346E-E1E5-4D06-BAB6-FEF26F5C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982-1425-41BD-AA91-FB0E5E25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7326-F04D-4E8C-8975-7DEEEA2F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1D70-F64C-4F5C-BCAE-6F9E7664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EF3F-60CF-4D0C-B2C5-FD543005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7458-5DA7-42B6-9F00-29C87D8B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4B0C-69CD-4D54-88C9-70666D4C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AEBA-65C8-4F1E-8D1C-53CA7C1C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0B2-DB4F-4CD1-B383-09AF5ED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F71-77A0-4D7F-9E0E-2982DED4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BBD-8746-4CB9-A3D9-8FD781088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A5103-8407-4006-BC73-FACB3654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13B2-D4F3-452A-93F6-0B1E5C1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A858-5FFB-4237-AFDE-57F5270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999E-8F20-40C2-B9E8-B9595F57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AE80-9F32-49B6-992C-88F7E6E6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490D7-DDAE-48BA-917D-ACCE58A5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A844E-D0C0-4187-AA33-8E64E8DB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762F7-CC0F-4871-B5FB-0411A94E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46A72-4D8C-441F-BF0C-4DB14A52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1D30-5529-4E8F-8242-EC27CBA3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744E8-DEC8-45C0-AF0F-EE1E27AB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47BD4-95CD-4427-B79E-8F96CB83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62-0798-4471-B74B-B731EBB1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28D3-115E-407E-B1BF-2A66F04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714BC-B124-47A0-A011-ADBC361B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3436-0D96-464F-B788-1D82AB4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B1116-4447-4CDD-B23E-DA47545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7578-2EA8-47EE-80AB-95245C4C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9B3E3-8C71-48F4-A31C-97E5306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FAFA-3B8A-4013-A281-08AA67B5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FBE0-D831-4C03-850D-C287E07F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AB22-0C5D-4CBF-92B7-74A97CFD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5E12-E6B9-408B-A948-4CBFB0F9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CF50-20F9-4815-BE92-37D10AB5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641D-B049-4275-A9F7-7D1F4E3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19FD-66D1-40EC-9583-C98F954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6B6B-D944-4FD1-A368-0876D9397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21D1-6B5F-4618-A8B1-E7BF2945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16C7-149D-4C9D-8201-AF8A1EFF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8C11-1A04-4A8D-84F0-2760691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F9EE-35A2-4AC8-B2CA-9C0137CF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F138A-3C7A-44D4-AC96-D8439546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C0A7-10E5-4383-AAB4-D6EF130A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97AD-ABBF-4A5E-9182-1A08C7FD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0585-BCD2-481A-8C8B-2A11525D30C1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E6E3-55E4-447C-B0CD-1FCF9CB0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3E18-68E6-4FB6-80FD-B2B5973FB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</p:cNvCxnSpPr>
          <p:nvPr/>
        </p:nvCxnSpPr>
        <p:spPr>
          <a:xfrm>
            <a:off x="1211464" y="907617"/>
            <a:ext cx="0" cy="3733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797995" y="42302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ClearCommandParser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786978" y="2748246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clearMultiplePersons</a:t>
            </a:r>
            <a:r>
              <a:rPr lang="en-US" sz="1200" dirty="0">
                <a:solidFill>
                  <a:srgbClr val="7030A0"/>
                </a:solidFill>
              </a:rPr>
              <a:t>(target)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F6A65-B2FA-4C60-A705-08D5C8AA02DF}"/>
              </a:ext>
            </a:extLst>
          </p:cNvPr>
          <p:cNvSpPr txBox="1"/>
          <p:nvPr/>
        </p:nvSpPr>
        <p:spPr>
          <a:xfrm>
            <a:off x="1485694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(“clear”)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cl:Clear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340211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AddressBookChangedEvent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625598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556832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98004" y="149615"/>
            <a:ext cx="2146338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460833" y="3364582"/>
            <a:ext cx="2308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handleAddressBookChangedEvent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2799394" y="3679591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298DBFBE-562A-4DD2-AD40-E93577851190}"/>
              </a:ext>
            </a:extLst>
          </p:cNvPr>
          <p:cNvCxnSpPr>
            <a:cxnSpLocks/>
            <a:stCxn id="94" idx="0"/>
          </p:cNvCxnSpPr>
          <p:nvPr/>
        </p:nvCxnSpPr>
        <p:spPr>
          <a:xfrm rot="16200000" flipH="1">
            <a:off x="12887356" y="3677407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BEC186F-A48D-48F0-8447-96474A2F3D81}"/>
              </a:ext>
            </a:extLst>
          </p:cNvPr>
          <p:cNvSpPr txBox="1"/>
          <p:nvPr/>
        </p:nvSpPr>
        <p:spPr>
          <a:xfrm>
            <a:off x="12826588" y="3435021"/>
            <a:ext cx="726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Save to file</a:t>
            </a:r>
            <a:endParaRPr lang="en-US" sz="1200" dirty="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3BA1C86A-564B-4B72-973D-ECA47A0E3892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26E17E-B26E-40F2-ACC5-05CAAE2A9057}"/>
              </a:ext>
            </a:extLst>
          </p:cNvPr>
          <p:cNvSpPr/>
          <p:nvPr/>
        </p:nvSpPr>
        <p:spPr>
          <a:xfrm>
            <a:off x="8395336" y="3091400"/>
            <a:ext cx="125390" cy="224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3E6A07-231B-4D53-A06B-6A91087408E8}"/>
              </a:ext>
            </a:extLst>
          </p:cNvPr>
          <p:cNvSpPr txBox="1"/>
          <p:nvPr/>
        </p:nvSpPr>
        <p:spPr>
          <a:xfrm>
            <a:off x="8470662" y="2681719"/>
            <a:ext cx="1547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removeMultiplePersons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personsList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AAE539-1BE5-40AA-9B00-6B688D237EF4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8469172" y="2670353"/>
            <a:ext cx="1" cy="6902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Curved Connector 12">
            <a:extLst>
              <a:ext uri="{FF2B5EF4-FFF2-40B4-BE49-F238E27FC236}">
                <a16:creationId xmlns:a16="http://schemas.microsoft.com/office/drawing/2014/main" id="{011C168D-1DA4-4F1F-8C75-345D31671E4D}"/>
              </a:ext>
            </a:extLst>
          </p:cNvPr>
          <p:cNvCxnSpPr/>
          <p:nvPr/>
        </p:nvCxnSpPr>
        <p:spPr>
          <a:xfrm rot="16200000" flipH="1">
            <a:off x="8408706" y="312913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B1B6E5-C639-4A98-8501-15110EA44D30}"/>
              </a:ext>
            </a:extLst>
          </p:cNvPr>
          <p:cNvCxnSpPr>
            <a:cxnSpLocks/>
          </p:cNvCxnSpPr>
          <p:nvPr/>
        </p:nvCxnSpPr>
        <p:spPr>
          <a:xfrm>
            <a:off x="6925119" y="30913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AF560A-B6C3-410C-8FD9-FC3D53BC9881}"/>
              </a:ext>
            </a:extLst>
          </p:cNvPr>
          <p:cNvCxnSpPr>
            <a:cxnSpLocks/>
          </p:cNvCxnSpPr>
          <p:nvPr/>
        </p:nvCxnSpPr>
        <p:spPr>
          <a:xfrm>
            <a:off x="6911156" y="3310914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2DD82E6-A413-4E5A-9AA6-A190B8EFA03B}"/>
              </a:ext>
            </a:extLst>
          </p:cNvPr>
          <p:cNvSpPr txBox="1"/>
          <p:nvPr/>
        </p:nvSpPr>
        <p:spPr>
          <a:xfrm>
            <a:off x="6875468" y="2678458"/>
            <a:ext cx="1523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removeMultiplePersons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personsList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10</cp:revision>
  <dcterms:created xsi:type="dcterms:W3CDTF">2018-11-10T15:07:05Z</dcterms:created>
  <dcterms:modified xsi:type="dcterms:W3CDTF">2018-11-10T15:57:20Z</dcterms:modified>
</cp:coreProperties>
</file>