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BCF0-A3D9-421D-BB91-867C4470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1917E-2C03-4FCA-8FB2-2101D20C4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4B74-A19F-4E1B-854C-DBB7FC9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3070-1420-44E8-88DA-100EBDA0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320-5D3D-4364-9807-802090B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2CE1-4E33-4D11-90A2-E3D29BB2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FA34-CEF0-492F-957C-84285AE5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C579-CB6A-4F69-8AFC-B7B9A57E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02F8-435B-4237-BB81-F38CEBFF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3140-2F82-44D8-A551-E64B5B4D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15657-CCD5-4BAE-AA31-457A43F8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AE71-E1EC-428D-AEB0-F053CDA8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1889-2343-41E3-8D33-C327ED21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BE1-F838-4C5F-A88D-530EEAEF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24D6-63A8-403E-8E89-A4EEED15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188-B6E1-4C04-A912-0281772D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D996-7CA1-4F8B-A010-867316D1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7E25-3C50-4CC0-8719-70F5E9C5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01D7-C1DD-41CA-B74B-CD9CAC90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3CCB-02D6-46CE-889F-C1A67F7A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25A5-F2CB-4DA2-ACDE-006687C4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07C1-6BC9-49CD-A0CD-535DF5CF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7895-C8E9-4C1B-AD7C-20B02906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6C78-3D1B-4AE0-A2E9-67016CA2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2C06B-7786-4FD9-A4A3-EB50280E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567-616E-4310-87F0-0A6B33A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82FF-B7B9-4FD9-92D1-D1B596F6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B3E8E-E8C6-4041-90C3-A1A20581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25A9-327D-4F06-B81D-B3388B5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313A-24F2-432F-B777-3C745803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EDAC7-0424-44EE-9794-5AB89D8A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7C09-2BA3-4FD2-A9A7-36B93F67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4263A-63AC-4CE0-AF7D-DFE66725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F8CC-2786-4B22-9FFD-B773CD71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667D6-584E-47F0-9802-467F1D789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34613-D370-44AE-81F3-A01292E88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DF65F-0EC4-4343-8ADF-8C19B4E6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C6F9D-316E-43C3-8F49-1905070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F9278-62F3-4596-B9E7-7ED047F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F62-86C0-4608-B94B-751A9602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00110-6789-44FE-B7BF-3AA9907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3C7AF-D284-4457-94BF-C97157E6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D6E2F-924E-40AE-A2A1-234DF6B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BD5B-0891-4D23-9403-BB13755A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C14F0-CD3D-4292-BEC9-24799CAC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E129-CC4C-4053-B83B-A473535F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3BFB-E0B2-488F-973F-42046ED5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A458-5ADF-4B51-B0F4-005C0ACF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DA305-0CAA-4133-8BCF-9BE36A76F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679DA-031D-42B1-BD0E-A01A5BEE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FC88-A73D-4EEE-994F-58FFFEC1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CD54-BAC1-46F8-9F57-2A91BE68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7C6-1F93-4719-8957-DBD6928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A681-CEA1-4E82-BA59-7373DBD3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CF87-8566-46F7-B398-4CF69B4E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2EEF-26BD-4A23-9FCC-9C3022B7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94E7-C5D3-4981-9350-887F915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0ADAB-9548-498F-85B4-B378830E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FD032-4DC7-48BB-A18F-6344B60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85E4-0A0B-4F43-B046-D9FD6497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BE5E-3631-4969-8FB9-1CC39F5B2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27CA-536B-4B7E-92F4-3F29CB5BF9B0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77B3-B45A-48BA-A41A-E9C09424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3E3A-5F89-4075-BB79-DD1815A40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BA95-C670-49F5-8831-88308FF00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19CBDA-2784-4DB9-8DBF-2F904B772673}"/>
              </a:ext>
            </a:extLst>
          </p:cNvPr>
          <p:cNvSpPr/>
          <p:nvPr/>
        </p:nvSpPr>
        <p:spPr>
          <a:xfrm>
            <a:off x="611544" y="315845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297ECE-7589-4110-888E-774CC4E356F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47213" y="3276288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ADB5CD-9ADF-4999-9CAA-A9E7573EEF00}"/>
              </a:ext>
            </a:extLst>
          </p:cNvPr>
          <p:cNvSpPr/>
          <p:nvPr/>
        </p:nvSpPr>
        <p:spPr>
          <a:xfrm>
            <a:off x="1074818" y="2918908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9B2AF-8611-49D3-9213-68A1233A780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645173" y="3274177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6BD07B17-C2F3-4F1D-9042-641953C00AB6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951A-832C-4CBA-8E51-B351058EF32C}"/>
              </a:ext>
            </a:extLst>
          </p:cNvPr>
          <p:cNvSpPr txBox="1"/>
          <p:nvPr/>
        </p:nvSpPr>
        <p:spPr>
          <a:xfrm>
            <a:off x="3166838" y="390952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89DF1-D505-4DB8-A8D2-CCBF40273EA8}"/>
              </a:ext>
            </a:extLst>
          </p:cNvPr>
          <p:cNvSpPr txBox="1"/>
          <p:nvPr/>
        </p:nvSpPr>
        <p:spPr>
          <a:xfrm>
            <a:off x="2843164" y="2224772"/>
            <a:ext cx="181959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existing tag(s)]</a:t>
            </a:r>
            <a:endParaRPr lang="en-SG" sz="1801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79E85E6-8F15-46E5-9AF8-045329473089}"/>
              </a:ext>
            </a:extLst>
          </p:cNvPr>
          <p:cNvSpPr/>
          <p:nvPr/>
        </p:nvSpPr>
        <p:spPr>
          <a:xfrm>
            <a:off x="3688504" y="303379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6CE00-1303-4DC3-8FF7-771FC7843724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1E9FA-E38D-4FC5-8E8B-E963309DF9BB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118789-04C6-4976-9DBD-1E914EEBF71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E76B48-6456-4455-BD0E-A7ACE142C7D3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7" name="Elbow Connector 65">
            <a:extLst>
              <a:ext uri="{FF2B5EF4-FFF2-40B4-BE49-F238E27FC236}">
                <a16:creationId xmlns:a16="http://schemas.microsoft.com/office/drawing/2014/main" id="{DEC0ED60-3768-4EEC-B7C2-E6E2881BE98F}"/>
              </a:ext>
            </a:extLst>
          </p:cNvPr>
          <p:cNvCxnSpPr>
            <a:cxnSpLocks/>
            <a:stCxn id="12" idx="0"/>
            <a:endCxn id="20" idx="1"/>
          </p:cNvCxnSpPr>
          <p:nvPr/>
        </p:nvCxnSpPr>
        <p:spPr>
          <a:xfrm rot="5400000" flipH="1" flipV="1">
            <a:off x="4013822" y="2523347"/>
            <a:ext cx="425513" cy="595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71">
            <a:extLst>
              <a:ext uri="{FF2B5EF4-FFF2-40B4-BE49-F238E27FC236}">
                <a16:creationId xmlns:a16="http://schemas.microsoft.com/office/drawing/2014/main" id="{5D31D8E4-365D-4F8C-8C78-0CE1E742C94F}"/>
              </a:ext>
            </a:extLst>
          </p:cNvPr>
          <p:cNvCxnSpPr>
            <a:cxnSpLocks/>
            <a:stCxn id="12" idx="2"/>
            <a:endCxn id="33" idx="1"/>
          </p:cNvCxnSpPr>
          <p:nvPr/>
        </p:nvCxnSpPr>
        <p:spPr>
          <a:xfrm rot="16200000" flipH="1">
            <a:off x="4482251" y="2961195"/>
            <a:ext cx="770425" cy="1877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73">
            <a:extLst>
              <a:ext uri="{FF2B5EF4-FFF2-40B4-BE49-F238E27FC236}">
                <a16:creationId xmlns:a16="http://schemas.microsoft.com/office/drawing/2014/main" id="{D4BDA37C-7D60-4B50-A6F3-9D16E4A401F8}"/>
              </a:ext>
            </a:extLst>
          </p:cNvPr>
          <p:cNvCxnSpPr>
            <a:cxnSpLocks/>
            <a:stCxn id="21" idx="3"/>
            <a:endCxn id="8" idx="0"/>
          </p:cNvCxnSpPr>
          <p:nvPr/>
        </p:nvCxnSpPr>
        <p:spPr>
          <a:xfrm>
            <a:off x="9373343" y="2608281"/>
            <a:ext cx="517718" cy="467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5B645F-7119-4138-BEAE-D4E520C34CCE}"/>
              </a:ext>
            </a:extLst>
          </p:cNvPr>
          <p:cNvSpPr/>
          <p:nvPr/>
        </p:nvSpPr>
        <p:spPr>
          <a:xfrm>
            <a:off x="4524269" y="1958640"/>
            <a:ext cx="2211187" cy="12992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Erases tag(s) from associated persons and updates address book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C4BBF5-B474-40CB-A8D5-6AA12E378F97}"/>
              </a:ext>
            </a:extLst>
          </p:cNvPr>
          <p:cNvSpPr/>
          <p:nvPr/>
        </p:nvSpPr>
        <p:spPr>
          <a:xfrm>
            <a:off x="7117881" y="1958641"/>
            <a:ext cx="2255462" cy="1299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Tag(s) erased message and updated persons list displayed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83DCA-CB80-4F0E-A50F-A7D90A9E559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735456" y="2608281"/>
            <a:ext cx="38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68045-A2D4-4576-B31C-BA5708A09E10}"/>
              </a:ext>
            </a:extLst>
          </p:cNvPr>
          <p:cNvSpPr/>
          <p:nvPr/>
        </p:nvSpPr>
        <p:spPr>
          <a:xfrm>
            <a:off x="5806040" y="3635345"/>
            <a:ext cx="2255462" cy="1299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No persons found under tag(s) message displayed</a:t>
            </a:r>
          </a:p>
        </p:txBody>
      </p:sp>
      <p:cxnSp>
        <p:nvCxnSpPr>
          <p:cNvPr id="35" name="Elbow Connector 73">
            <a:extLst>
              <a:ext uri="{FF2B5EF4-FFF2-40B4-BE49-F238E27FC236}">
                <a16:creationId xmlns:a16="http://schemas.microsoft.com/office/drawing/2014/main" id="{C696E426-6CBE-4B64-9754-CE18B6F16801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8061502" y="3556163"/>
            <a:ext cx="1829559" cy="728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0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3</cp:revision>
  <dcterms:created xsi:type="dcterms:W3CDTF">2018-11-10T16:00:01Z</dcterms:created>
  <dcterms:modified xsi:type="dcterms:W3CDTF">2018-11-11T03:23:10Z</dcterms:modified>
</cp:coreProperties>
</file>