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CA53-6B03-4052-854F-A9878F89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B413B-2FC8-40EB-BC12-76E933F6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5774-C025-414A-A5C4-D34964A9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8DF6-FBB2-4E1D-87C2-8BBE4AE9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B804F-6C9A-4CCA-BDB5-5ECE31EE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839B-5ECF-49F3-9B99-21E5BC59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B225F-C99A-4397-A7FC-F9119252E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76C6-5C71-4C9D-97C9-2EC48535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FD31-D6C3-4ED5-A2F1-68B367D0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B72-31B5-4EAD-88CE-66DB513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E5B3F-E4B2-4B2F-9C49-13D5C8831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5BB63-522F-477A-AE45-AFF659A6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A4E8-AFD7-406B-96BF-415E8E97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DBA7-56FD-4105-9592-E595E988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0B19-6C5E-465E-9F3F-686D57DD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2338-315D-45E6-B839-C90F2914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6679-AE3D-4789-8707-5B1810DE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D6DC-71AF-45FF-AC93-2D0CB1FF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6A92-78BE-46AB-88B1-7EF13454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C944-7C60-487B-9CEA-ACD675B3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3566-D72C-45E4-8FB7-3A0A9A38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298F-1391-438F-95C8-2A144C46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483D-0EAB-4761-82A1-F978AF1A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7D5C-601A-4A51-9292-F28A60B3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D480-14F5-4493-8382-B41190FC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F47E-8D33-4C32-B07C-3C7B9D11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5658-2169-4D50-A97A-4E107DF79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5B71-A67B-4316-A541-80E2132C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4353-95C9-43B8-B837-CA35B01E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3A5B-3654-444B-9C94-45F11034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598D-8181-4F31-8E9B-0F8F9906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C119-2599-46CA-A06C-698F9081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9FEE-7C0C-4674-9271-6F7B3FFF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8F77-7ACC-4ADF-A042-49D89DA3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9F086-27F3-4078-9580-1E588CB45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AFF38-6A67-4A06-A19C-879DB15E3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5D1EB-5182-48B9-85E9-769B01F6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58C3E-462F-4B4C-83FD-FF564F75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06687-60D4-4581-A459-B59F3E6B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4324-3826-46FB-8CF1-DB9BE862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C107B-81C8-47C1-A4D9-2DDD7B30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530C3-E45D-453E-99E2-3DC5276D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3B414-6637-422F-B788-2BA4EDF0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06EE1-938B-4E29-A837-B8E87DDF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F900A-E3A2-4D78-8EBB-D3DA71C5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E36BC-4E0E-477B-B51F-EBDB2D4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FBA3-65B1-40E4-8DC3-C75A1E68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F38A-8918-4D4F-AD79-B3BB0103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D07BC-BA90-4DD5-91D3-4032C76C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DEEB-322B-4719-96F2-F856678B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3C9B-F993-4E57-99CA-DA66635A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CB256-6155-496E-B5CC-089A50A4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8047-C7F7-4694-A5B8-A0B8B7F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90A39-9AFF-44AF-9DC0-5B0414D2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DC9C-C87D-4D66-985A-4A43A1223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62B3-9EA8-4279-B06C-8E2A9909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693EE-304D-4224-B433-94FB988C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C2C5-C461-4102-9C73-57758707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17EA7-4120-4A35-8854-3368CCA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9DEF-1898-4CF9-816D-6B970BCB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3CF-72A4-46CB-8B56-168689158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023E-DBFD-4BAB-B464-D7D03510CA56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78-11E8-4ED8-9A57-4BBEF3A35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B381-5CAD-4751-9A94-95D0D1C71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D4AF-4EA3-4580-90E8-04F5A23F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5">
            <a:extLst>
              <a:ext uri="{FF2B5EF4-FFF2-40B4-BE49-F238E27FC236}">
                <a16:creationId xmlns:a16="http://schemas.microsoft.com/office/drawing/2014/main" id="{5AD9BB27-EFDF-4C45-9BEB-356DF0DE3DF7}"/>
              </a:ext>
            </a:extLst>
          </p:cNvPr>
          <p:cNvSpPr/>
          <p:nvPr/>
        </p:nvSpPr>
        <p:spPr>
          <a:xfrm>
            <a:off x="11498004" y="149615"/>
            <a:ext cx="2146338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3E78125-08FB-4346-A63B-510CE96FF3EB}"/>
              </a:ext>
            </a:extLst>
          </p:cNvPr>
          <p:cNvSpPr/>
          <p:nvPr/>
        </p:nvSpPr>
        <p:spPr>
          <a:xfrm>
            <a:off x="5840682" y="163017"/>
            <a:ext cx="3784857" cy="465884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716E8A5F-9229-4D63-B6E6-C0A029EAB368}"/>
              </a:ext>
            </a:extLst>
          </p:cNvPr>
          <p:cNvSpPr/>
          <p:nvPr/>
        </p:nvSpPr>
        <p:spPr>
          <a:xfrm>
            <a:off x="68318" y="163018"/>
            <a:ext cx="5622147" cy="46445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F6BF09C-082C-41FF-8B5C-C5DFD01D6D03}"/>
              </a:ext>
            </a:extLst>
          </p:cNvPr>
          <p:cNvSpPr/>
          <p:nvPr/>
        </p:nvSpPr>
        <p:spPr>
          <a:xfrm>
            <a:off x="48365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EC981-DFA6-4DF8-A545-0BBA4BB2A3C4}"/>
              </a:ext>
            </a:extLst>
          </p:cNvPr>
          <p:cNvCxnSpPr>
            <a:cxnSpLocks/>
          </p:cNvCxnSpPr>
          <p:nvPr/>
        </p:nvCxnSpPr>
        <p:spPr>
          <a:xfrm>
            <a:off x="1211464" y="907617"/>
            <a:ext cx="0" cy="3733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49669D-A0C1-43D4-AE7D-39FE17F3CAF1}"/>
              </a:ext>
            </a:extLst>
          </p:cNvPr>
          <p:cNvSpPr/>
          <p:nvPr/>
        </p:nvSpPr>
        <p:spPr>
          <a:xfrm>
            <a:off x="1139455" y="1258311"/>
            <a:ext cx="158125" cy="3261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B836D-84CA-48BD-8099-8F1A0A2CF498}"/>
              </a:ext>
            </a:extLst>
          </p:cNvPr>
          <p:cNvSpPr/>
          <p:nvPr/>
        </p:nvSpPr>
        <p:spPr>
          <a:xfrm>
            <a:off x="2797995" y="423022"/>
            <a:ext cx="156094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EraseCommandParser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E47015-F010-4347-A49E-7F46B033FE60}"/>
              </a:ext>
            </a:extLst>
          </p:cNvPr>
          <p:cNvCxnSpPr>
            <a:cxnSpLocks/>
          </p:cNvCxnSpPr>
          <p:nvPr/>
        </p:nvCxnSpPr>
        <p:spPr>
          <a:xfrm>
            <a:off x="365109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51B53-B5BA-4B36-872B-D80E31490545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89CFD-4178-4AB3-B724-4897E90230F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>
            <a:off x="4749822" y="1613633"/>
            <a:ext cx="0" cy="2859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FA978-5BA4-4953-B9EE-993C4494A226}"/>
              </a:ext>
            </a:extLst>
          </p:cNvPr>
          <p:cNvSpPr/>
          <p:nvPr/>
        </p:nvSpPr>
        <p:spPr>
          <a:xfrm>
            <a:off x="467362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0AB67-DB63-4EE6-A7FB-9BA309570206}"/>
              </a:ext>
            </a:extLst>
          </p:cNvPr>
          <p:cNvCxnSpPr>
            <a:cxnSpLocks/>
          </p:cNvCxnSpPr>
          <p:nvPr/>
        </p:nvCxnSpPr>
        <p:spPr>
          <a:xfrm flipV="1">
            <a:off x="3736477" y="1512340"/>
            <a:ext cx="44723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3F28B9-A422-4FDE-9CBF-20CB657EB722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C7411-AE87-4B33-A85B-9945D8657F9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709613" y="1878232"/>
            <a:ext cx="1040209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4F219-2F33-40AE-81A4-7C469E6FEC29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0FF0F6-62F3-40C4-9F59-4324EDE9BD6F}"/>
              </a:ext>
            </a:extLst>
          </p:cNvPr>
          <p:cNvSpPr/>
          <p:nvPr/>
        </p:nvSpPr>
        <p:spPr>
          <a:xfrm>
            <a:off x="4674228" y="2731313"/>
            <a:ext cx="153897" cy="1657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8CFA9-9369-44C5-9E6C-3399BC92B708}"/>
              </a:ext>
            </a:extLst>
          </p:cNvPr>
          <p:cNvSpPr txBox="1"/>
          <p:nvPr/>
        </p:nvSpPr>
        <p:spPr>
          <a:xfrm>
            <a:off x="4616660" y="2561814"/>
            <a:ext cx="19168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removeTagsFromPersons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modifiedPersons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toErase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A030D-A0ED-4609-9830-CE38DCDEB7CD}"/>
              </a:ext>
            </a:extLst>
          </p:cNvPr>
          <p:cNvSpPr txBox="1"/>
          <p:nvPr/>
        </p:nvSpPr>
        <p:spPr>
          <a:xfrm>
            <a:off x="1485694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(“erase”)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118CAC-AE9F-4C68-99DC-BBE09D69AB6D}"/>
              </a:ext>
            </a:extLst>
          </p:cNvPr>
          <p:cNvSpPr txBox="1"/>
          <p:nvPr/>
        </p:nvSpPr>
        <p:spPr>
          <a:xfrm>
            <a:off x="2843926" y="4141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33BF2-B564-443F-972F-47F202944AC5}"/>
              </a:ext>
            </a:extLst>
          </p:cNvPr>
          <p:cNvSpPr txBox="1"/>
          <p:nvPr/>
        </p:nvSpPr>
        <p:spPr>
          <a:xfrm>
            <a:off x="245775" y="42714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A6840-40D3-4B30-9472-8A287186B80D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E93A4F03-B813-4996-B123-C74A23A78AB3}"/>
              </a:ext>
            </a:extLst>
          </p:cNvPr>
          <p:cNvSpPr/>
          <p:nvPr/>
        </p:nvSpPr>
        <p:spPr>
          <a:xfrm>
            <a:off x="6381093" y="223791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0C898A-03BF-4DC6-92F8-7A73622E33DA}"/>
              </a:ext>
            </a:extLst>
          </p:cNvPr>
          <p:cNvCxnSpPr>
            <a:cxnSpLocks/>
          </p:cNvCxnSpPr>
          <p:nvPr/>
        </p:nvCxnSpPr>
        <p:spPr>
          <a:xfrm flipH="1">
            <a:off x="6810870" y="2546770"/>
            <a:ext cx="2031" cy="17731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E3BBE2-F6BA-4508-80D8-4082FAEF8D62}"/>
              </a:ext>
            </a:extLst>
          </p:cNvPr>
          <p:cNvSpPr/>
          <p:nvPr/>
        </p:nvSpPr>
        <p:spPr>
          <a:xfrm>
            <a:off x="6718854" y="2958106"/>
            <a:ext cx="184032" cy="11755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729EB6-0E01-47AC-89A2-170F54298DBB}"/>
              </a:ext>
            </a:extLst>
          </p:cNvPr>
          <p:cNvCxnSpPr>
            <a:cxnSpLocks/>
          </p:cNvCxnSpPr>
          <p:nvPr/>
        </p:nvCxnSpPr>
        <p:spPr>
          <a:xfrm>
            <a:off x="4826022" y="2975344"/>
            <a:ext cx="1892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E31399-55BA-4EA9-A3E7-50D80B301655}"/>
              </a:ext>
            </a:extLst>
          </p:cNvPr>
          <p:cNvSpPr txBox="1"/>
          <p:nvPr/>
        </p:nvSpPr>
        <p:spPr>
          <a:xfrm>
            <a:off x="4620620" y="4472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06108113-F072-4DE7-B209-AC65697D28B3}"/>
              </a:ext>
            </a:extLst>
          </p:cNvPr>
          <p:cNvSpPr/>
          <p:nvPr/>
        </p:nvSpPr>
        <p:spPr>
          <a:xfrm>
            <a:off x="418371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er:Erase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F19E53-D759-4FED-93E8-F1CD08F5A970}"/>
              </a:ext>
            </a:extLst>
          </p:cNvPr>
          <p:cNvCxnSpPr>
            <a:cxnSpLocks/>
          </p:cNvCxnSpPr>
          <p:nvPr/>
        </p:nvCxnSpPr>
        <p:spPr>
          <a:xfrm>
            <a:off x="1291856" y="2731314"/>
            <a:ext cx="3381766" cy="169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2A35E1-6D87-42C3-AC10-3EDB4CCBDBD7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101003-67A4-4038-98FA-19212C5D34D4}"/>
              </a:ext>
            </a:extLst>
          </p:cNvPr>
          <p:cNvCxnSpPr>
            <a:cxnSpLocks/>
          </p:cNvCxnSpPr>
          <p:nvPr/>
        </p:nvCxnSpPr>
        <p:spPr>
          <a:xfrm>
            <a:off x="1282488" y="4382089"/>
            <a:ext cx="3468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952E7-A431-431E-8B1E-24116D615DEB}"/>
              </a:ext>
            </a:extLst>
          </p:cNvPr>
          <p:cNvCxnSpPr>
            <a:cxnSpLocks/>
          </p:cNvCxnSpPr>
          <p:nvPr/>
        </p:nvCxnSpPr>
        <p:spPr>
          <a:xfrm>
            <a:off x="4820846" y="4126709"/>
            <a:ext cx="1990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5">
            <a:extLst>
              <a:ext uri="{FF2B5EF4-FFF2-40B4-BE49-F238E27FC236}">
                <a16:creationId xmlns:a16="http://schemas.microsoft.com/office/drawing/2014/main" id="{A7327E74-BCED-471F-87CC-5F714E9EA35B}"/>
              </a:ext>
            </a:extLst>
          </p:cNvPr>
          <p:cNvSpPr/>
          <p:nvPr/>
        </p:nvSpPr>
        <p:spPr>
          <a:xfrm>
            <a:off x="9739278" y="154139"/>
            <a:ext cx="1622388" cy="4658842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802631-A4EF-4A37-84A5-F137B518C87D}"/>
              </a:ext>
            </a:extLst>
          </p:cNvPr>
          <p:cNvSpPr txBox="1"/>
          <p:nvPr/>
        </p:nvSpPr>
        <p:spPr>
          <a:xfrm>
            <a:off x="7746567" y="3357967"/>
            <a:ext cx="2329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AddressBookChangedEvent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F21945F8-096E-4450-8C39-4771246090C7}"/>
              </a:ext>
            </a:extLst>
          </p:cNvPr>
          <p:cNvSpPr/>
          <p:nvPr/>
        </p:nvSpPr>
        <p:spPr>
          <a:xfrm>
            <a:off x="9815947" y="2334492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87EBAE-7215-4C12-B09E-5A029D29DA84}"/>
              </a:ext>
            </a:extLst>
          </p:cNvPr>
          <p:cNvCxnSpPr>
            <a:cxnSpLocks/>
          </p:cNvCxnSpPr>
          <p:nvPr/>
        </p:nvCxnSpPr>
        <p:spPr>
          <a:xfrm flipH="1">
            <a:off x="10494400" y="2625598"/>
            <a:ext cx="12757" cy="1080493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1F87B24-2379-4C80-8285-5597F895C621}"/>
              </a:ext>
            </a:extLst>
          </p:cNvPr>
          <p:cNvSpPr/>
          <p:nvPr/>
        </p:nvSpPr>
        <p:spPr>
          <a:xfrm>
            <a:off x="10421990" y="3545376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ADABDA-DFC4-4B88-B37B-BE39748753DE}"/>
              </a:ext>
            </a:extLst>
          </p:cNvPr>
          <p:cNvCxnSpPr>
            <a:cxnSpLocks/>
          </p:cNvCxnSpPr>
          <p:nvPr/>
        </p:nvCxnSpPr>
        <p:spPr>
          <a:xfrm>
            <a:off x="6916241" y="3556832"/>
            <a:ext cx="350759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09FFB4-A0D8-4A67-BDCF-13EE3733B80B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911156" y="3992459"/>
            <a:ext cx="3589673" cy="1464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DDA9688-55CD-49C2-93B5-C675641C98F1}"/>
              </a:ext>
            </a:extLst>
          </p:cNvPr>
          <p:cNvSpPr txBox="1"/>
          <p:nvPr/>
        </p:nvSpPr>
        <p:spPr>
          <a:xfrm>
            <a:off x="10460833" y="3364582"/>
            <a:ext cx="2308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handleAddressBookChangedEvent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644E2A7D-4748-4F34-A30B-4A0747505D0A}"/>
              </a:ext>
            </a:extLst>
          </p:cNvPr>
          <p:cNvSpPr/>
          <p:nvPr/>
        </p:nvSpPr>
        <p:spPr>
          <a:xfrm>
            <a:off x="12300360" y="2847379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BD3CAE-9C13-4E23-91A8-DF88D34BF0B8}"/>
              </a:ext>
            </a:extLst>
          </p:cNvPr>
          <p:cNvCxnSpPr>
            <a:cxnSpLocks/>
          </p:cNvCxnSpPr>
          <p:nvPr/>
        </p:nvCxnSpPr>
        <p:spPr>
          <a:xfrm flipH="1">
            <a:off x="12772674" y="2936955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13B3617-13A9-44DA-B769-B2628BA231D7}"/>
              </a:ext>
            </a:extLst>
          </p:cNvPr>
          <p:cNvSpPr/>
          <p:nvPr/>
        </p:nvSpPr>
        <p:spPr>
          <a:xfrm>
            <a:off x="12691384" y="3623125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898080-1F45-4822-A6AF-EAFF32B05C81}"/>
              </a:ext>
            </a:extLst>
          </p:cNvPr>
          <p:cNvCxnSpPr>
            <a:cxnSpLocks/>
          </p:cNvCxnSpPr>
          <p:nvPr/>
        </p:nvCxnSpPr>
        <p:spPr>
          <a:xfrm>
            <a:off x="10571815" y="3834864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E0CA6-9038-4A87-BFBC-5F2669B294E0}"/>
              </a:ext>
            </a:extLst>
          </p:cNvPr>
          <p:cNvSpPr/>
          <p:nvPr/>
        </p:nvSpPr>
        <p:spPr>
          <a:xfrm>
            <a:off x="12799394" y="3679591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Curved Connector 12">
            <a:extLst>
              <a:ext uri="{FF2B5EF4-FFF2-40B4-BE49-F238E27FC236}">
                <a16:creationId xmlns:a16="http://schemas.microsoft.com/office/drawing/2014/main" id="{B85C6F6E-DBB3-4136-B88F-1067433A0937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H="1">
            <a:off x="12887356" y="3677407"/>
            <a:ext cx="95372" cy="99740"/>
          </a:xfrm>
          <a:prstGeom prst="curvedConnector4">
            <a:avLst>
              <a:gd name="adj1" fmla="val -79898"/>
              <a:gd name="adj2" fmla="val 21141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6C6C96-056F-4D3E-A1AE-AD1640AE6B68}"/>
              </a:ext>
            </a:extLst>
          </p:cNvPr>
          <p:cNvSpPr txBox="1"/>
          <p:nvPr/>
        </p:nvSpPr>
        <p:spPr>
          <a:xfrm>
            <a:off x="12826588" y="3435021"/>
            <a:ext cx="726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Save to file</a:t>
            </a:r>
            <a:endParaRPr lang="en-US" sz="1200" dirty="0"/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9D05036B-7C18-4B3F-B324-832C39BA4523}"/>
              </a:ext>
            </a:extLst>
          </p:cNvPr>
          <p:cNvSpPr/>
          <p:nvPr/>
        </p:nvSpPr>
        <p:spPr>
          <a:xfrm>
            <a:off x="7378283" y="233492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8AFDDD-7ECE-4514-B834-9100DB896657}"/>
              </a:ext>
            </a:extLst>
          </p:cNvPr>
          <p:cNvSpPr/>
          <p:nvPr/>
        </p:nvSpPr>
        <p:spPr>
          <a:xfrm>
            <a:off x="8395336" y="3091400"/>
            <a:ext cx="125390" cy="224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1DA600-BE44-4C6A-BFE4-2FCE14EB4BF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8469172" y="2670353"/>
            <a:ext cx="1" cy="6902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Curved Connector 12">
            <a:extLst>
              <a:ext uri="{FF2B5EF4-FFF2-40B4-BE49-F238E27FC236}">
                <a16:creationId xmlns:a16="http://schemas.microsoft.com/office/drawing/2014/main" id="{3BB7733F-5D3A-4F73-8277-301692E8502E}"/>
              </a:ext>
            </a:extLst>
          </p:cNvPr>
          <p:cNvCxnSpPr/>
          <p:nvPr/>
        </p:nvCxnSpPr>
        <p:spPr>
          <a:xfrm rot="16200000" flipH="1">
            <a:off x="8408706" y="312913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BC72CD-9F1E-4358-A6F2-7DDDD56F442B}"/>
              </a:ext>
            </a:extLst>
          </p:cNvPr>
          <p:cNvCxnSpPr>
            <a:cxnSpLocks/>
          </p:cNvCxnSpPr>
          <p:nvPr/>
        </p:nvCxnSpPr>
        <p:spPr>
          <a:xfrm>
            <a:off x="6925119" y="30913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3E3AFE-6A8A-4445-B782-68B52C575DA8}"/>
              </a:ext>
            </a:extLst>
          </p:cNvPr>
          <p:cNvCxnSpPr>
            <a:cxnSpLocks/>
          </p:cNvCxnSpPr>
          <p:nvPr/>
        </p:nvCxnSpPr>
        <p:spPr>
          <a:xfrm>
            <a:off x="6911156" y="3310914"/>
            <a:ext cx="1484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227922-8E99-42F1-8E36-CC01DC68FDF0}"/>
              </a:ext>
            </a:extLst>
          </p:cNvPr>
          <p:cNvSpPr txBox="1"/>
          <p:nvPr/>
        </p:nvSpPr>
        <p:spPr>
          <a:xfrm>
            <a:off x="6875468" y="2678458"/>
            <a:ext cx="1523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updateMultiplePersons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editedPersons</a:t>
            </a:r>
            <a:r>
              <a:rPr lang="en-US" sz="1200" dirty="0">
                <a:solidFill>
                  <a:srgbClr val="7030A0"/>
                </a:solidFill>
              </a:rPr>
              <a:t>, targets)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45FCF2-CEE6-4858-A8C6-CD7CBE979545}"/>
              </a:ext>
            </a:extLst>
          </p:cNvPr>
          <p:cNvCxnSpPr/>
          <p:nvPr/>
        </p:nvCxnSpPr>
        <p:spPr>
          <a:xfrm>
            <a:off x="2285" y="45027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EC184B-C1D3-4C8D-82D4-BC08B461C08E}"/>
              </a:ext>
            </a:extLst>
          </p:cNvPr>
          <p:cNvCxnSpPr>
            <a:cxnSpLocks/>
          </p:cNvCxnSpPr>
          <p:nvPr/>
        </p:nvCxnSpPr>
        <p:spPr>
          <a:xfrm>
            <a:off x="10591638" y="3627028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828452-B029-4DB7-BE21-2C07B8C32037}"/>
              </a:ext>
            </a:extLst>
          </p:cNvPr>
          <p:cNvSpPr txBox="1"/>
          <p:nvPr/>
        </p:nvSpPr>
        <p:spPr>
          <a:xfrm>
            <a:off x="8732384" y="2813102"/>
            <a:ext cx="15234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updateMultiplePersons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editedPersons</a:t>
            </a:r>
            <a:r>
              <a:rPr lang="en-US" sz="1200" dirty="0">
                <a:solidFill>
                  <a:srgbClr val="7030A0"/>
                </a:solidFill>
              </a:rPr>
              <a:t>, targets)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222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Shanna Lim Keng Woon</cp:lastModifiedBy>
  <cp:revision>3</cp:revision>
  <dcterms:created xsi:type="dcterms:W3CDTF">2018-11-10T15:37:22Z</dcterms:created>
  <dcterms:modified xsi:type="dcterms:W3CDTF">2018-11-10T15:57:27Z</dcterms:modified>
</cp:coreProperties>
</file>