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99CCFF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675B-0EC4-4E4F-92C0-222008FA4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4FB2E-1425-4DDD-99A7-9C93E972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EAE9-6162-46B7-96E6-E0820C5C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C450-B510-48B6-B18D-B21B515F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CB76-9CEF-40EF-A495-CE6CCFA9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0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FA7E-4880-4FFB-880D-A3D7DE86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BB49C-0509-44C3-927B-E87FEC97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3CFD-4392-4775-AB4B-8C81F96B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741A-0DC9-41F2-8535-7FEA0E50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1849-6F40-4B11-B767-B94219B9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8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62020-8564-49DC-A7B3-87E0C196D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DC7B-A045-4B4F-8301-9ACBC80C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0DA2-77BB-4B54-85A5-B9563B73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21D2-96B8-40C7-B28A-CD06B865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800FF-DD97-427F-BC0C-6AE087F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39FF-5CC9-4EA9-A3F8-3B22341F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05D2-4A8B-40A5-B1F7-3A51278C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32D3-3218-4750-8E69-2CE9F7E2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FCBA-FD52-4B5B-8231-BFB0D990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9DF8-79C9-4237-917E-DDE9953B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326A-29B2-49F3-8EA7-F570519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BD0E-6D14-4945-852B-92FF4F88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D4E5-D715-4C5F-A335-576E5FC9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D17C-2739-473F-8C71-A94A3429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5C82-4059-449C-BCAA-9F3D2DC1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E64C-0603-4D32-A935-692F79AC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E297-73B5-4492-98CD-5CDF4E37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F22E-9750-4374-9474-55EF38D7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D9D2-A6EE-472F-990F-E2F9BC01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9B1F-7585-46EE-A070-CE5BCC6B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5F21-7253-48D3-9F77-37C5F4D7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8031-6725-44BB-8612-2FED4306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F31AC-DF13-4153-A75B-463F7E00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81DE9-E3CB-44FD-95AB-4384E363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F4AC8-378C-464B-BEA2-3DE4DC30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E3C33-BBAA-407A-95EB-A000BAC52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234D0-520C-45AE-854A-EBFAB61E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44DC1-DAFA-4807-A645-B8EEB012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6176D-1B8E-4A48-A3E2-2BAD7439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031F-CB62-406D-AB10-29F33BE7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799E8-31E8-492A-824E-BCAA9BF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9E3A7-9F31-4F0B-A09A-958BE854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9C37C-8F4F-4711-B826-D263EC71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C167C-5F78-449B-BDEE-EB571C3A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35E82-9B65-41BA-A0A1-D56E9873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537F7-B1BA-429B-84FF-1601C56E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17F-0637-483C-A0D8-8CFA7A77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4282-88BC-475F-8F8C-591B40C5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F98C-3CA8-4C4C-A004-1C9E04B3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2259A-F5D3-413B-B583-122B9AD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5E3A2-7DE7-490A-AFDE-21AD2F8A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05F69-B07B-4C44-A7F1-8B52D0C4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A835-E586-4BFF-BA81-955F6A6B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C8048-5A2C-4865-852C-819426720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4237A-AA84-4151-97C7-88DEFD550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E3C6-2105-489D-8F0A-A0953600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6F869-A486-4490-B29E-55A29A76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B894-8C1F-4601-8622-215CD0F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13063-3251-49AF-A307-945B37E2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DE95A-5C2A-4469-8614-C385E979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2E4F-882E-42E7-9F36-A11BDEBC6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81DC-483E-4F5D-92A4-3D22D324A46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76AD-1EA9-42D6-BA19-C7CB11DA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57C2-CC61-4EEE-9C5A-C38F8C62B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913-7B21-4FCC-ACE5-DCB803C8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5">
            <a:extLst>
              <a:ext uri="{FF2B5EF4-FFF2-40B4-BE49-F238E27FC236}">
                <a16:creationId xmlns:a16="http://schemas.microsoft.com/office/drawing/2014/main" id="{E76115AF-DE02-4CE9-A06F-7C88A586E27E}"/>
              </a:ext>
            </a:extLst>
          </p:cNvPr>
          <p:cNvSpPr/>
          <p:nvPr/>
        </p:nvSpPr>
        <p:spPr>
          <a:xfrm>
            <a:off x="6059880" y="163017"/>
            <a:ext cx="1412208" cy="4356803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9" name="Rectangle 65">
            <a:extLst>
              <a:ext uri="{FF2B5EF4-FFF2-40B4-BE49-F238E27FC236}">
                <a16:creationId xmlns:a16="http://schemas.microsoft.com/office/drawing/2014/main" id="{0091B098-926A-4424-BC2A-F3B11E28E2F7}"/>
              </a:ext>
            </a:extLst>
          </p:cNvPr>
          <p:cNvSpPr/>
          <p:nvPr/>
        </p:nvSpPr>
        <p:spPr>
          <a:xfrm>
            <a:off x="68318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56B28C9F-DC7F-491F-BAD0-6CA1A4C0C89E}"/>
              </a:ext>
            </a:extLst>
          </p:cNvPr>
          <p:cNvSpPr/>
          <p:nvPr/>
        </p:nvSpPr>
        <p:spPr>
          <a:xfrm>
            <a:off x="48365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5B4E51-230D-43A8-AA94-553DC7FEB0D6}"/>
              </a:ext>
            </a:extLst>
          </p:cNvPr>
          <p:cNvCxnSpPr>
            <a:cxnSpLocks/>
          </p:cNvCxnSpPr>
          <p:nvPr/>
        </p:nvCxnSpPr>
        <p:spPr>
          <a:xfrm>
            <a:off x="1211464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C74D963-8D1E-4921-BBA5-18FEABD299ED}"/>
              </a:ext>
            </a:extLst>
          </p:cNvPr>
          <p:cNvSpPr/>
          <p:nvPr/>
        </p:nvSpPr>
        <p:spPr>
          <a:xfrm>
            <a:off x="1139456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0E2EDE-1915-43D3-8BD2-50059ED0CA7C}"/>
              </a:ext>
            </a:extLst>
          </p:cNvPr>
          <p:cNvSpPr/>
          <p:nvPr/>
        </p:nvSpPr>
        <p:spPr>
          <a:xfrm>
            <a:off x="2797994" y="423022"/>
            <a:ext cx="168522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C3B0D6-28D0-42D0-881C-B93E558A17CB}"/>
              </a:ext>
            </a:extLst>
          </p:cNvPr>
          <p:cNvCxnSpPr>
            <a:cxnSpLocks/>
          </p:cNvCxnSpPr>
          <p:nvPr/>
        </p:nvCxnSpPr>
        <p:spPr>
          <a:xfrm>
            <a:off x="365109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CF052FC-E880-401F-816E-7F7537EA1D2B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7F3A0-7B05-45C5-9AD1-C7411C4F511C}"/>
              </a:ext>
            </a:extLst>
          </p:cNvPr>
          <p:cNvCxnSpPr>
            <a:cxnSpLocks/>
            <a:stCxn id="67" idx="0"/>
            <a:endCxn id="86" idx="0"/>
          </p:cNvCxnSpPr>
          <p:nvPr/>
        </p:nvCxnSpPr>
        <p:spPr>
          <a:xfrm>
            <a:off x="5202587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EF28840-6BB5-456F-A845-80CD86A16E79}"/>
              </a:ext>
            </a:extLst>
          </p:cNvPr>
          <p:cNvSpPr/>
          <p:nvPr/>
        </p:nvSpPr>
        <p:spPr>
          <a:xfrm>
            <a:off x="5126387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6CCF3F-86CF-43F8-8659-0A84088ADB8D}"/>
              </a:ext>
            </a:extLst>
          </p:cNvPr>
          <p:cNvCxnSpPr/>
          <p:nvPr/>
        </p:nvCxnSpPr>
        <p:spPr>
          <a:xfrm>
            <a:off x="19605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9D4BDA-A567-41D8-8FD7-F2E047055727}"/>
              </a:ext>
            </a:extLst>
          </p:cNvPr>
          <p:cNvCxnSpPr/>
          <p:nvPr/>
        </p:nvCxnSpPr>
        <p:spPr>
          <a:xfrm flipV="1">
            <a:off x="3736477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D99B43-AF4A-4779-A0E1-B7F5DA6D43D9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F55C55-EB22-4FCB-9670-7ABF09AA4CFF}"/>
              </a:ext>
            </a:extLst>
          </p:cNvPr>
          <p:cNvCxnSpPr/>
          <p:nvPr/>
        </p:nvCxnSpPr>
        <p:spPr>
          <a:xfrm>
            <a:off x="3709613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C27CA5-11DA-4549-ABCC-1A4672E23DBE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DE2AAE-150F-4C7F-98CD-7CA30353E6FB}"/>
              </a:ext>
            </a:extLst>
          </p:cNvPr>
          <p:cNvCxnSpPr/>
          <p:nvPr/>
        </p:nvCxnSpPr>
        <p:spPr>
          <a:xfrm>
            <a:off x="-18496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741446-5D80-491A-8A95-E26775C91217}"/>
              </a:ext>
            </a:extLst>
          </p:cNvPr>
          <p:cNvSpPr/>
          <p:nvPr/>
        </p:nvSpPr>
        <p:spPr>
          <a:xfrm>
            <a:off x="5126993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7EF577-D352-4D72-9F0D-095867123B41}"/>
              </a:ext>
            </a:extLst>
          </p:cNvPr>
          <p:cNvSpPr txBox="1"/>
          <p:nvPr/>
        </p:nvSpPr>
        <p:spPr>
          <a:xfrm>
            <a:off x="5269808" y="2748246"/>
            <a:ext cx="13968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exportAddressBook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CDC4B-3471-4BD1-82EB-6F152F984942}"/>
              </a:ext>
            </a:extLst>
          </p:cNvPr>
          <p:cNvSpPr txBox="1"/>
          <p:nvPr/>
        </p:nvSpPr>
        <p:spPr>
          <a:xfrm>
            <a:off x="1485694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(“export”)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A78B58-B40F-4C0A-BB23-480F344804CC}"/>
              </a:ext>
            </a:extLst>
          </p:cNvPr>
          <p:cNvSpPr txBox="1"/>
          <p:nvPr/>
        </p:nvSpPr>
        <p:spPr>
          <a:xfrm>
            <a:off x="2873260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713B27-DB9A-4007-AB04-AA3ADF336A5D}"/>
              </a:ext>
            </a:extLst>
          </p:cNvPr>
          <p:cNvSpPr txBox="1"/>
          <p:nvPr/>
        </p:nvSpPr>
        <p:spPr>
          <a:xfrm>
            <a:off x="245775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203626-CB82-4327-B5D8-B91D89BF6132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CE796E61-3407-49DA-8306-12195D98B194}"/>
              </a:ext>
            </a:extLst>
          </p:cNvPr>
          <p:cNvSpPr/>
          <p:nvPr/>
        </p:nvSpPr>
        <p:spPr>
          <a:xfrm>
            <a:off x="6381093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1943C0-5B87-4FD7-B414-843D76FBD51A}"/>
              </a:ext>
            </a:extLst>
          </p:cNvPr>
          <p:cNvCxnSpPr>
            <a:cxnSpLocks/>
          </p:cNvCxnSpPr>
          <p:nvPr/>
        </p:nvCxnSpPr>
        <p:spPr>
          <a:xfrm flipH="1">
            <a:off x="6815241" y="2653306"/>
            <a:ext cx="6538" cy="124549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36F9C47-1AEC-49F5-B398-453C47A55A31}"/>
              </a:ext>
            </a:extLst>
          </p:cNvPr>
          <p:cNvSpPr/>
          <p:nvPr/>
        </p:nvSpPr>
        <p:spPr>
          <a:xfrm>
            <a:off x="6718855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C1ED65-08A8-4B9B-8875-632F4E41DFEC}"/>
              </a:ext>
            </a:extLst>
          </p:cNvPr>
          <p:cNvCxnSpPr>
            <a:cxnSpLocks/>
          </p:cNvCxnSpPr>
          <p:nvPr/>
        </p:nvCxnSpPr>
        <p:spPr>
          <a:xfrm>
            <a:off x="5124020" y="2975344"/>
            <a:ext cx="16034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5FEF00E-2C76-432E-939C-9829CF344B4E}"/>
              </a:ext>
            </a:extLst>
          </p:cNvPr>
          <p:cNvSpPr txBox="1"/>
          <p:nvPr/>
        </p:nvSpPr>
        <p:spPr>
          <a:xfrm>
            <a:off x="5073385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718B709D-AE3B-49CD-9A05-D15EC08C92BB}"/>
              </a:ext>
            </a:extLst>
          </p:cNvPr>
          <p:cNvSpPr/>
          <p:nvPr/>
        </p:nvSpPr>
        <p:spPr>
          <a:xfrm>
            <a:off x="4636481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ex:Export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0F1AD4-E2CC-41D6-B56B-0C073EE03C4C}"/>
              </a:ext>
            </a:extLst>
          </p:cNvPr>
          <p:cNvCxnSpPr>
            <a:cxnSpLocks/>
          </p:cNvCxnSpPr>
          <p:nvPr/>
        </p:nvCxnSpPr>
        <p:spPr>
          <a:xfrm>
            <a:off x="1291856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DB50C-BE7B-4159-96A4-03B56871FED1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BF4440-0D1E-404F-A2EF-1FD9CC16DC71}"/>
              </a:ext>
            </a:extLst>
          </p:cNvPr>
          <p:cNvCxnSpPr>
            <a:cxnSpLocks/>
          </p:cNvCxnSpPr>
          <p:nvPr/>
        </p:nvCxnSpPr>
        <p:spPr>
          <a:xfrm>
            <a:off x="1292503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4F8426-00BA-4948-BDD0-0F6EADACAAB3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5269808" y="3733799"/>
            <a:ext cx="153349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5">
            <a:extLst>
              <a:ext uri="{FF2B5EF4-FFF2-40B4-BE49-F238E27FC236}">
                <a16:creationId xmlns:a16="http://schemas.microsoft.com/office/drawing/2014/main" id="{9972B94E-869D-4F35-979D-D43705B9E6E4}"/>
              </a:ext>
            </a:extLst>
          </p:cNvPr>
          <p:cNvSpPr/>
          <p:nvPr/>
        </p:nvSpPr>
        <p:spPr>
          <a:xfrm>
            <a:off x="7618108" y="154139"/>
            <a:ext cx="2146338" cy="4356803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A61A9B-2612-44B8-9A13-5A40A2CB0BFD}"/>
              </a:ext>
            </a:extLst>
          </p:cNvPr>
          <p:cNvSpPr txBox="1"/>
          <p:nvPr/>
        </p:nvSpPr>
        <p:spPr>
          <a:xfrm>
            <a:off x="6903805" y="2883011"/>
            <a:ext cx="19467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ExportAddressBookEvent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BCE68815-566D-4C2B-9E0E-5BFC86265B9D}"/>
              </a:ext>
            </a:extLst>
          </p:cNvPr>
          <p:cNvSpPr/>
          <p:nvPr/>
        </p:nvSpPr>
        <p:spPr>
          <a:xfrm>
            <a:off x="8232281" y="2362200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6E93792-19DB-4B90-884A-8EE1ECBDC220}"/>
              </a:ext>
            </a:extLst>
          </p:cNvPr>
          <p:cNvCxnSpPr>
            <a:cxnSpLocks/>
          </p:cNvCxnSpPr>
          <p:nvPr/>
        </p:nvCxnSpPr>
        <p:spPr>
          <a:xfrm flipH="1">
            <a:off x="8962051" y="2653306"/>
            <a:ext cx="12757" cy="1080493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2DF016-563C-4A71-83FE-6F63CB48D060}"/>
              </a:ext>
            </a:extLst>
          </p:cNvPr>
          <p:cNvSpPr/>
          <p:nvPr/>
        </p:nvSpPr>
        <p:spPr>
          <a:xfrm>
            <a:off x="8889640" y="3095107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6130B2-5041-469B-8445-7621392640EC}"/>
              </a:ext>
            </a:extLst>
          </p:cNvPr>
          <p:cNvCxnSpPr>
            <a:cxnSpLocks/>
          </p:cNvCxnSpPr>
          <p:nvPr/>
        </p:nvCxnSpPr>
        <p:spPr>
          <a:xfrm>
            <a:off x="6887751" y="3099632"/>
            <a:ext cx="20018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683109-491A-4B35-8559-2635B7EC871A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6887751" y="3542190"/>
            <a:ext cx="2080728" cy="2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65">
            <a:extLst>
              <a:ext uri="{FF2B5EF4-FFF2-40B4-BE49-F238E27FC236}">
                <a16:creationId xmlns:a16="http://schemas.microsoft.com/office/drawing/2014/main" id="{8572ADBC-C763-4518-A8EE-5C4EF6D27FD2}"/>
              </a:ext>
            </a:extLst>
          </p:cNvPr>
          <p:cNvSpPr/>
          <p:nvPr/>
        </p:nvSpPr>
        <p:spPr>
          <a:xfrm>
            <a:off x="9875599" y="149615"/>
            <a:ext cx="2146338" cy="4356803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E99620-1B7F-4707-98DB-0CB09D8207A2}"/>
              </a:ext>
            </a:extLst>
          </p:cNvPr>
          <p:cNvSpPr txBox="1"/>
          <p:nvPr/>
        </p:nvSpPr>
        <p:spPr>
          <a:xfrm>
            <a:off x="9009301" y="3020529"/>
            <a:ext cx="2134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handleExportAddressBookEvent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8471C032-9D30-4363-924B-145E006B266D}"/>
              </a:ext>
            </a:extLst>
          </p:cNvPr>
          <p:cNvSpPr/>
          <p:nvPr/>
        </p:nvSpPr>
        <p:spPr>
          <a:xfrm>
            <a:off x="10747228" y="2650646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54C6013-B00C-414E-94A4-C6D8E5ABE333}"/>
              </a:ext>
            </a:extLst>
          </p:cNvPr>
          <p:cNvCxnSpPr>
            <a:cxnSpLocks/>
          </p:cNvCxnSpPr>
          <p:nvPr/>
        </p:nvCxnSpPr>
        <p:spPr>
          <a:xfrm flipH="1">
            <a:off x="11219542" y="2648782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89BBE8-13CA-495A-9B33-A3072CB1713E}"/>
              </a:ext>
            </a:extLst>
          </p:cNvPr>
          <p:cNvSpPr/>
          <p:nvPr/>
        </p:nvSpPr>
        <p:spPr>
          <a:xfrm>
            <a:off x="11138252" y="3228272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7341AD-3CBA-4DB1-8710-3389C4D9A7AE}"/>
              </a:ext>
            </a:extLst>
          </p:cNvPr>
          <p:cNvCxnSpPr>
            <a:cxnSpLocks/>
          </p:cNvCxnSpPr>
          <p:nvPr/>
        </p:nvCxnSpPr>
        <p:spPr>
          <a:xfrm>
            <a:off x="9047318" y="3246028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2C6F4E9-7F45-4BAF-8617-196D3F252699}"/>
              </a:ext>
            </a:extLst>
          </p:cNvPr>
          <p:cNvCxnSpPr>
            <a:cxnSpLocks/>
          </p:cNvCxnSpPr>
          <p:nvPr/>
        </p:nvCxnSpPr>
        <p:spPr>
          <a:xfrm>
            <a:off x="9047318" y="3440011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1507E2-4B11-4FD8-BC6C-71BAE0E4DD73}"/>
              </a:ext>
            </a:extLst>
          </p:cNvPr>
          <p:cNvSpPr/>
          <p:nvPr/>
        </p:nvSpPr>
        <p:spPr>
          <a:xfrm>
            <a:off x="11246262" y="3284738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urved Connector 12">
            <a:extLst>
              <a:ext uri="{FF2B5EF4-FFF2-40B4-BE49-F238E27FC236}">
                <a16:creationId xmlns:a16="http://schemas.microsoft.com/office/drawing/2014/main" id="{F7C7ACE5-8B9D-488F-8FDD-8B946439C16C}"/>
              </a:ext>
            </a:extLst>
          </p:cNvPr>
          <p:cNvCxnSpPr>
            <a:cxnSpLocks/>
            <a:stCxn id="126" idx="0"/>
          </p:cNvCxnSpPr>
          <p:nvPr/>
        </p:nvCxnSpPr>
        <p:spPr>
          <a:xfrm rot="16200000" flipH="1">
            <a:off x="11334224" y="3282554"/>
            <a:ext cx="95372" cy="99740"/>
          </a:xfrm>
          <a:prstGeom prst="curvedConnector4">
            <a:avLst>
              <a:gd name="adj1" fmla="val -79898"/>
              <a:gd name="adj2" fmla="val 21141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748AC36-5326-4031-8BF7-4F394ADCAC0D}"/>
              </a:ext>
            </a:extLst>
          </p:cNvPr>
          <p:cNvSpPr txBox="1"/>
          <p:nvPr/>
        </p:nvSpPr>
        <p:spPr>
          <a:xfrm>
            <a:off x="11273456" y="3040168"/>
            <a:ext cx="726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Save to 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65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Shanna Lim Keng Woon</cp:lastModifiedBy>
  <cp:revision>11</cp:revision>
  <dcterms:created xsi:type="dcterms:W3CDTF">2018-11-10T14:03:11Z</dcterms:created>
  <dcterms:modified xsi:type="dcterms:W3CDTF">2018-11-10T15:35:26Z</dcterms:modified>
</cp:coreProperties>
</file>