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9349-B931-4D85-994B-DE3F0893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DA24-DD9A-4846-B2B1-4D8CD9307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89AB-8550-4A8B-AF88-42226622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BF12C-03F7-433E-B9E8-940D7A58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5F68-E9E2-4B5B-AFAD-6860E4EA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B2DE-0B5B-4D75-BF31-7C864722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AAB80-AC14-471E-BEFA-A400461F1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B94F3-AA26-4585-A15A-06E499ED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C6B0-50D4-4946-AD9B-ADD51F7D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4FEE-322E-411F-9B61-C9130836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00F2F-7BE1-49B5-9179-5C52C5D3E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B3CBC-63AB-407C-90BD-ED4F4D8E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4B0D5-1916-46D1-A289-C97296B9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7E42-F3B3-49CC-BB85-B8059A07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577F-6594-4E53-AC0E-C7C2EDA5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8E4C-10DA-4DD3-8C2B-10D93688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5EBE-CD6C-46E2-9AE3-C2DC946E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42B9-F937-4D7F-AF12-A7CF5636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E0F3-6167-4950-9EEF-F8E3D385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67DF9-DB68-4313-9813-87D4393A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1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40F3-86C6-4303-8D5A-2CE7306B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A7D9-90E3-436D-A598-CF3375D53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749C-D8AD-46E3-84C3-D9D02033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CCD4-D776-4525-A122-8BFBA4D6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E178-E977-411E-92EC-3EEF855F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6A91-A7C6-47F2-A352-EB74CC80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E9AA-53A6-4B15-B425-B4733367B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ABE12-3EFC-4916-985B-67536D33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7D42E-63B7-4B90-BEE3-9616E0BB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A0A44-70F7-436A-8243-CBB5EEB2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759C-4DFB-47FD-93CF-0609238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5C4A-D4A3-4AD9-83FC-D20CC11B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7F954-3C39-457E-9040-3F5553FA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8F078-F166-4D97-88F2-E609F7694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635DC-8902-4512-B709-F751FB62D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EB4DD-DA47-46E7-B127-D2B4F241A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90090-1937-4AF1-A922-B9F215DF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406B7-0679-4C35-A905-E58059B4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581EA-53BE-4800-B30A-4DA54620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4EF0-A9A8-4428-8829-4FAD34AB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8DF2F-CCFF-4D7F-9D60-F92E0CB1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3A69F-B5A8-4192-AD31-5A5EE855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F5B48-087B-49A7-96E7-4AAFC68B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07F54-412B-42B3-880A-C0BEA1CE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F5E05-877D-4599-9192-AF200A0C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7DAAE-68B1-4E1E-9FAC-C069CC2F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B169-2CC4-43DB-8F82-B9944FDA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1AEA-864D-4875-85C1-F2DD9F42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443F-D697-4AF9-8408-8F87815C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B3893-3DAD-4CBD-B1D8-B82F196F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03113-3950-4057-A51D-E72D2CA5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E06FB-D031-497D-9F1E-9ABDD31F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3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00CB-71E3-4AF6-98E9-C5108DD5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4467D-778D-4529-A67C-41EE1AA29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099F6-3CF7-49D3-B307-65B3B4AA2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F9A7F-EFFC-43E7-BE01-CD3D8320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6D83D-E2E0-404A-B278-841D0D80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E8946-C615-4A2A-9F0D-D9FD534F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D14A6-B21E-400C-9736-EBF8B6F2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70A33-AB92-4D6E-A534-E7BE1848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8F7A-5BE5-4469-8EF4-474EFAC17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9993A-33A7-40DB-99BD-C8C75A8B40E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20C5C-3750-4400-B03A-C83F1CE2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DDD8-868F-4EEC-AF82-E78312800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6CA5-D6F0-4CAF-B6EF-F01E31A9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E175C8-22D5-4ED8-B101-3223A13B1038}"/>
              </a:ext>
            </a:extLst>
          </p:cNvPr>
          <p:cNvSpPr/>
          <p:nvPr/>
        </p:nvSpPr>
        <p:spPr>
          <a:xfrm>
            <a:off x="538445" y="3204449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956C58-831D-4340-B238-651CCDF14F69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774114" y="3322284"/>
            <a:ext cx="273329" cy="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A0C217-503C-4CFE-8A26-4A7E0E38E228}"/>
              </a:ext>
            </a:extLst>
          </p:cNvPr>
          <p:cNvSpPr/>
          <p:nvPr/>
        </p:nvSpPr>
        <p:spPr>
          <a:xfrm>
            <a:off x="1047443" y="2965089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368C31-D1A2-4AD8-BC8F-D5F8EFBAFE7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17798" y="3323308"/>
            <a:ext cx="29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AA4C1D80-C308-4522-930C-DD3B72B0456D}"/>
              </a:ext>
            </a:extLst>
          </p:cNvPr>
          <p:cNvSpPr/>
          <p:nvPr/>
        </p:nvSpPr>
        <p:spPr>
          <a:xfrm>
            <a:off x="9712824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A3FE3-C15A-4454-8708-CC3840254A7E}"/>
              </a:ext>
            </a:extLst>
          </p:cNvPr>
          <p:cNvSpPr txBox="1"/>
          <p:nvPr/>
        </p:nvSpPr>
        <p:spPr>
          <a:xfrm>
            <a:off x="3514890" y="3520286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A49CE-62EB-4D9F-9E5E-CE49E510BA8C}"/>
              </a:ext>
            </a:extLst>
          </p:cNvPr>
          <p:cNvSpPr txBox="1"/>
          <p:nvPr/>
        </p:nvSpPr>
        <p:spPr>
          <a:xfrm>
            <a:off x="1682516" y="1651842"/>
            <a:ext cx="155904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valid path and file name]</a:t>
            </a:r>
            <a:endParaRPr lang="en-SG" sz="180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E1A056-BFD2-4038-81C3-6C40127C1C4A}"/>
              </a:ext>
            </a:extLst>
          </p:cNvPr>
          <p:cNvSpPr/>
          <p:nvPr/>
        </p:nvSpPr>
        <p:spPr>
          <a:xfrm>
            <a:off x="4496290" y="575411"/>
            <a:ext cx="1862627" cy="1313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Updates address book data using imported data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0419274-977F-47C1-BAA5-C7E23DA26CEF}"/>
              </a:ext>
            </a:extLst>
          </p:cNvPr>
          <p:cNvSpPr/>
          <p:nvPr/>
        </p:nvSpPr>
        <p:spPr>
          <a:xfrm>
            <a:off x="2917276" y="308292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F70C4C-04AF-48AD-960F-CAD1002F45F7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10193590" y="3315780"/>
            <a:ext cx="357231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7E697-6CD3-4467-B457-C3E1295E7A34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878B54E-5841-46F4-8250-67A28D3EF779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EC0DC1-50C3-498B-B8D8-9F7D60802D89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7" name="Elbow Connector 65">
            <a:extLst>
              <a:ext uri="{FF2B5EF4-FFF2-40B4-BE49-F238E27FC236}">
                <a16:creationId xmlns:a16="http://schemas.microsoft.com/office/drawing/2014/main" id="{23219D44-A322-4293-9258-318C2BC26F97}"/>
              </a:ext>
            </a:extLst>
          </p:cNvPr>
          <p:cNvCxnSpPr>
            <a:cxnSpLocks/>
            <a:stCxn id="12" idx="0"/>
            <a:endCxn id="31" idx="1"/>
          </p:cNvCxnSpPr>
          <p:nvPr/>
        </p:nvCxnSpPr>
        <p:spPr>
          <a:xfrm rot="5400000" flipH="1" flipV="1">
            <a:off x="2797496" y="2290652"/>
            <a:ext cx="1152436" cy="432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71">
            <a:extLst>
              <a:ext uri="{FF2B5EF4-FFF2-40B4-BE49-F238E27FC236}">
                <a16:creationId xmlns:a16="http://schemas.microsoft.com/office/drawing/2014/main" id="{3804AC17-AE7C-49E2-A6AB-5B5B4191C785}"/>
              </a:ext>
            </a:extLst>
          </p:cNvPr>
          <p:cNvCxnSpPr>
            <a:cxnSpLocks/>
            <a:stCxn id="12" idx="2"/>
            <a:endCxn id="68" idx="1"/>
          </p:cNvCxnSpPr>
          <p:nvPr/>
        </p:nvCxnSpPr>
        <p:spPr>
          <a:xfrm rot="16200000" flipH="1">
            <a:off x="3668876" y="3052473"/>
            <a:ext cx="318514" cy="134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632CEC77-746C-4C33-A9AA-5099F6EBB5BF}"/>
              </a:ext>
            </a:extLst>
          </p:cNvPr>
          <p:cNvSpPr/>
          <p:nvPr/>
        </p:nvSpPr>
        <p:spPr>
          <a:xfrm>
            <a:off x="3589769" y="169010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5" name="Elbow Connector 65">
            <a:extLst>
              <a:ext uri="{FF2B5EF4-FFF2-40B4-BE49-F238E27FC236}">
                <a16:creationId xmlns:a16="http://schemas.microsoft.com/office/drawing/2014/main" id="{64079A09-06EA-4E22-B981-4FA4EAAA34E9}"/>
              </a:ext>
            </a:extLst>
          </p:cNvPr>
          <p:cNvCxnSpPr>
            <a:cxnSpLocks/>
            <a:stCxn id="31" idx="0"/>
            <a:endCxn id="11" idx="1"/>
          </p:cNvCxnSpPr>
          <p:nvPr/>
        </p:nvCxnSpPr>
        <p:spPr>
          <a:xfrm rot="5400000" flipH="1" flipV="1">
            <a:off x="3934233" y="1128049"/>
            <a:ext cx="457976" cy="666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65">
            <a:extLst>
              <a:ext uri="{FF2B5EF4-FFF2-40B4-BE49-F238E27FC236}">
                <a16:creationId xmlns:a16="http://schemas.microsoft.com/office/drawing/2014/main" id="{A3CBDCC7-2413-4DDE-B93A-AA1578356EF5}"/>
              </a:ext>
            </a:extLst>
          </p:cNvPr>
          <p:cNvCxnSpPr>
            <a:cxnSpLocks/>
            <a:stCxn id="31" idx="2"/>
            <a:endCxn id="46" idx="1"/>
          </p:cNvCxnSpPr>
          <p:nvPr/>
        </p:nvCxnSpPr>
        <p:spPr>
          <a:xfrm rot="16200000" flipH="1">
            <a:off x="3945828" y="2055195"/>
            <a:ext cx="434324" cy="665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89097AA-269A-4F3D-A21C-F211924B8B78}"/>
              </a:ext>
            </a:extLst>
          </p:cNvPr>
          <p:cNvSpPr/>
          <p:nvPr/>
        </p:nvSpPr>
        <p:spPr>
          <a:xfrm>
            <a:off x="4495829" y="2088274"/>
            <a:ext cx="1862627" cy="10338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Updates budget book data using imported data</a:t>
            </a: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7D742EAA-48D7-4BEA-B6E0-F5C3218330A0}"/>
              </a:ext>
            </a:extLst>
          </p:cNvPr>
          <p:cNvSpPr/>
          <p:nvPr/>
        </p:nvSpPr>
        <p:spPr>
          <a:xfrm>
            <a:off x="9130183" y="1662961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0" name="Elbow Connector 73">
            <a:extLst>
              <a:ext uri="{FF2B5EF4-FFF2-40B4-BE49-F238E27FC236}">
                <a16:creationId xmlns:a16="http://schemas.microsoft.com/office/drawing/2014/main" id="{388246D9-D859-47A8-BE3F-D2AEF359D917}"/>
              </a:ext>
            </a:extLst>
          </p:cNvPr>
          <p:cNvCxnSpPr>
            <a:cxnSpLocks/>
            <a:stCxn id="104" idx="3"/>
            <a:endCxn id="48" idx="2"/>
          </p:cNvCxnSpPr>
          <p:nvPr/>
        </p:nvCxnSpPr>
        <p:spPr>
          <a:xfrm flipV="1">
            <a:off x="9094677" y="2143727"/>
            <a:ext cx="275889" cy="461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73">
            <a:extLst>
              <a:ext uri="{FF2B5EF4-FFF2-40B4-BE49-F238E27FC236}">
                <a16:creationId xmlns:a16="http://schemas.microsoft.com/office/drawing/2014/main" id="{D8EFCE10-24A4-4549-8EC9-CF0825B70634}"/>
              </a:ext>
            </a:extLst>
          </p:cNvPr>
          <p:cNvCxnSpPr>
            <a:cxnSpLocks/>
            <a:stCxn id="48" idx="3"/>
            <a:endCxn id="8" idx="0"/>
          </p:cNvCxnSpPr>
          <p:nvPr/>
        </p:nvCxnSpPr>
        <p:spPr>
          <a:xfrm>
            <a:off x="9610949" y="1903344"/>
            <a:ext cx="342258" cy="1172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26DBB20-0478-45E6-85A3-4B5A23A81394}"/>
              </a:ext>
            </a:extLst>
          </p:cNvPr>
          <p:cNvSpPr txBox="1"/>
          <p:nvPr/>
        </p:nvSpPr>
        <p:spPr>
          <a:xfrm>
            <a:off x="3368708" y="578002"/>
            <a:ext cx="139115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[address book data]</a:t>
            </a:r>
            <a:endParaRPr lang="en-SG" sz="180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3E7B8D-79DD-4FCB-8EBE-2F122A0575E4}"/>
              </a:ext>
            </a:extLst>
          </p:cNvPr>
          <p:cNvSpPr txBox="1"/>
          <p:nvPr/>
        </p:nvSpPr>
        <p:spPr>
          <a:xfrm>
            <a:off x="3372992" y="2569040"/>
            <a:ext cx="138687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[budget book data]</a:t>
            </a:r>
            <a:endParaRPr lang="en-SG" sz="1801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F2AF6E-664E-47FF-83DD-39FF0F6C33BD}"/>
              </a:ext>
            </a:extLst>
          </p:cNvPr>
          <p:cNvSpPr/>
          <p:nvPr/>
        </p:nvSpPr>
        <p:spPr>
          <a:xfrm>
            <a:off x="4498608" y="3573899"/>
            <a:ext cx="2702387" cy="6166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Error message displayed</a:t>
            </a:r>
          </a:p>
        </p:txBody>
      </p:sp>
      <p:cxnSp>
        <p:nvCxnSpPr>
          <p:cNvPr id="70" name="Elbow Connector 71">
            <a:extLst>
              <a:ext uri="{FF2B5EF4-FFF2-40B4-BE49-F238E27FC236}">
                <a16:creationId xmlns:a16="http://schemas.microsoft.com/office/drawing/2014/main" id="{B2E5DB9E-03ED-4819-8A44-FF97E91F4F2F}"/>
              </a:ext>
            </a:extLst>
          </p:cNvPr>
          <p:cNvCxnSpPr>
            <a:cxnSpLocks/>
            <a:stCxn id="68" idx="3"/>
            <a:endCxn id="8" idx="2"/>
          </p:cNvCxnSpPr>
          <p:nvPr/>
        </p:nvCxnSpPr>
        <p:spPr>
          <a:xfrm flipV="1">
            <a:off x="7200995" y="3556163"/>
            <a:ext cx="2752212" cy="326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1257859-90F7-4692-AB0B-A889E2845E89}"/>
              </a:ext>
            </a:extLst>
          </p:cNvPr>
          <p:cNvSpPr/>
          <p:nvPr/>
        </p:nvSpPr>
        <p:spPr>
          <a:xfrm>
            <a:off x="6784672" y="575411"/>
            <a:ext cx="2255462" cy="1313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Import successful message and updated persons list displayed</a:t>
            </a:r>
          </a:p>
        </p:txBody>
      </p:sp>
      <p:cxnSp>
        <p:nvCxnSpPr>
          <p:cNvPr id="84" name="Elbow Connector 73">
            <a:extLst>
              <a:ext uri="{FF2B5EF4-FFF2-40B4-BE49-F238E27FC236}">
                <a16:creationId xmlns:a16="http://schemas.microsoft.com/office/drawing/2014/main" id="{EA8C045D-4608-4D7F-B896-49DC31A4F432}"/>
              </a:ext>
            </a:extLst>
          </p:cNvPr>
          <p:cNvCxnSpPr>
            <a:cxnSpLocks/>
            <a:stCxn id="75" idx="3"/>
            <a:endCxn id="48" idx="0"/>
          </p:cNvCxnSpPr>
          <p:nvPr/>
        </p:nvCxnSpPr>
        <p:spPr>
          <a:xfrm>
            <a:off x="9040134" y="1232130"/>
            <a:ext cx="330432" cy="430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41F4998-32D0-41AE-8E03-1E4D3E89E9BB}"/>
              </a:ext>
            </a:extLst>
          </p:cNvPr>
          <p:cNvCxnSpPr>
            <a:cxnSpLocks/>
            <a:stCxn id="11" idx="3"/>
            <a:endCxn id="75" idx="1"/>
          </p:cNvCxnSpPr>
          <p:nvPr/>
        </p:nvCxnSpPr>
        <p:spPr>
          <a:xfrm>
            <a:off x="6358917" y="1232130"/>
            <a:ext cx="425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8DAF123-AC37-4E5E-BC55-0E26FB13E461}"/>
              </a:ext>
            </a:extLst>
          </p:cNvPr>
          <p:cNvSpPr/>
          <p:nvPr/>
        </p:nvSpPr>
        <p:spPr>
          <a:xfrm>
            <a:off x="6839215" y="2088274"/>
            <a:ext cx="2255462" cy="10338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Import successful message displayed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48B3025-659D-49DD-8036-262756EBDCD6}"/>
              </a:ext>
            </a:extLst>
          </p:cNvPr>
          <p:cNvCxnSpPr>
            <a:cxnSpLocks/>
            <a:stCxn id="46" idx="3"/>
            <a:endCxn id="104" idx="1"/>
          </p:cNvCxnSpPr>
          <p:nvPr/>
        </p:nvCxnSpPr>
        <p:spPr>
          <a:xfrm>
            <a:off x="6358456" y="2605196"/>
            <a:ext cx="480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24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Lim Keng Woon</dc:creator>
  <cp:lastModifiedBy>Shanna Lim Keng Woon</cp:lastModifiedBy>
  <cp:revision>5</cp:revision>
  <dcterms:created xsi:type="dcterms:W3CDTF">2018-11-10T15:01:18Z</dcterms:created>
  <dcterms:modified xsi:type="dcterms:W3CDTF">2018-11-11T03:37:08Z</dcterms:modified>
</cp:coreProperties>
</file>