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E6E0E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099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D283-C715-4843-8D4A-421383FA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D6ED-7DC8-4BA7-9F33-9E91B65D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DF93-579B-425F-B53E-894A4516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ECE8-E1E6-4A94-835C-E8490D5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3BC2-3E24-4797-A555-E3DD60A9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D704-A579-46E3-B14E-F8F87742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EBD55-F87B-423F-BD1A-EA367FE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5D26-4394-4BA1-9E80-2CBF957D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9321-C6F8-40E4-B11A-0F0F03A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41FB-8216-431D-86B3-2378313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3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1BA72-B35D-4CF2-A666-065BACB34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A2E02-5036-4C9B-866B-08261950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0863-48B0-41BD-A1F0-FA8928BE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9E51-0543-42FF-81E2-B29F6274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4FF3-2636-4A0D-8BBC-CB04AC0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38D-65A3-44F3-87C1-BFDFF248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9888-9388-42FB-B07A-D3F5CC2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9725-C39A-42D7-B5C6-8FDCB057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48D2-8B33-4113-8E9A-0FB330B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3597-120B-451C-943D-4980B73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775-8A7C-4E47-A679-A1052FD2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F869-6BF4-417D-A7FB-A77DFE7C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2701-7F77-4574-9AB9-5C9977BE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1C9-DCED-448D-87BB-A197309D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9CCA-B5E6-499C-B0EF-E8E5D06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F694-6517-4758-8112-C52E89C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CEF7-6C8E-43DD-8E93-3AB99269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93F1-2B48-4757-93D0-F017DA19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3B71-91D9-41D3-9CA0-87F8D92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AB02-60F3-4CD1-9E86-8EC6DC5A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BBD02-BEE2-4FCD-989A-B9F00BE0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CB67-6C0E-4328-9236-D0F2FE8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4CFA-01C1-4992-98C6-C28CCF49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5E88-3863-4719-AA8F-A5E50207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C9DA6-2165-48CF-BD91-0E24D4EC3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2F833-7572-43EF-B856-939AC3756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953B4-0C8B-46E4-B4C8-E5E6BE3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3B40A-2A75-431E-B0AB-95FD1659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C9E1-909E-4423-86E6-6185651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4CAD-E43E-42E0-9329-55736408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CB82D-786D-4278-ADAB-4F290D1F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5919-12A9-4DAF-B72F-18E157C2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CE2FE-B2DA-4937-9303-4FBB77C1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DEE2A-91BB-44FE-B15A-D5310ED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45D-A388-4E40-A8DC-1968F943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C816-9B3B-44BF-8E4C-65B30D59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454-314B-47DF-A736-0E94EE77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A6CE-E90A-4A9E-826B-2530A588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3AFDA-54A1-4284-A0BB-5DF85FCCA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ABFF-1FD1-48A8-9C66-D000CCAF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D90-4811-4F60-B013-DD29262D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ED4E1-D372-442A-B72A-4926766E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F473-B323-4B4D-97B0-520D381B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BB4FE-3EBD-4E09-92FA-2CF63F89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18D6E-C861-4483-ABB1-2796EDCF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DD5C-FFCA-4573-A105-4791DB1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8822-147D-42DB-9D5A-20117F16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614ED-36D2-4266-BB9C-60E48D4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10E9B-2795-445C-B115-90C79590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36CC-5D12-47AA-BFA7-6706E260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3A42-69BC-4490-8884-024077EB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1309-E822-45AC-86A2-C722A21E5248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4FA1-88D7-47D5-8CC3-E411F269B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D101-C468-4C4D-94AC-0DCB35E5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6D9C-F21B-4F98-8A95-19474E36A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F8E0941A-ACE6-4305-B6D9-552C66265170}"/>
              </a:ext>
            </a:extLst>
          </p:cNvPr>
          <p:cNvSpPr/>
          <p:nvPr/>
        </p:nvSpPr>
        <p:spPr>
          <a:xfrm>
            <a:off x="7852486" y="154139"/>
            <a:ext cx="4717909" cy="5524277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3" name="Rectangle 65">
            <a:extLst>
              <a:ext uri="{FF2B5EF4-FFF2-40B4-BE49-F238E27FC236}">
                <a16:creationId xmlns:a16="http://schemas.microsoft.com/office/drawing/2014/main" id="{8AE19E66-D9DF-4E3E-899E-DF753AADFC83}"/>
              </a:ext>
            </a:extLst>
          </p:cNvPr>
          <p:cNvSpPr/>
          <p:nvPr/>
        </p:nvSpPr>
        <p:spPr>
          <a:xfrm>
            <a:off x="467812" y="154140"/>
            <a:ext cx="7236660" cy="55242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4" name="Rectangle 62">
            <a:extLst>
              <a:ext uri="{FF2B5EF4-FFF2-40B4-BE49-F238E27FC236}">
                <a16:creationId xmlns:a16="http://schemas.microsoft.com/office/drawing/2014/main" id="{1366F480-6D36-4268-8786-0D729BE1E13D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AD503B9-CD67-4E51-8FB3-B89FCB298E3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4654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7F0EBA4-07B0-4CC4-9A21-C3C930DE0F09}"/>
              </a:ext>
            </a:extLst>
          </p:cNvPr>
          <p:cNvSpPr/>
          <p:nvPr/>
        </p:nvSpPr>
        <p:spPr>
          <a:xfrm>
            <a:off x="1538951" y="1258311"/>
            <a:ext cx="169292" cy="4151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306D3A5F-1DC6-4FC4-A633-37D96A6E5506}"/>
              </a:ext>
            </a:extLst>
          </p:cNvPr>
          <p:cNvSpPr/>
          <p:nvPr/>
        </p:nvSpPr>
        <p:spPr>
          <a:xfrm>
            <a:off x="3197491" y="423022"/>
            <a:ext cx="16940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87BC90B-BD4B-45D7-A7A6-D2E436AE5A49}"/>
              </a:ext>
            </a:extLst>
          </p:cNvPr>
          <p:cNvCxnSpPr>
            <a:cxnSpLocks/>
          </p:cNvCxnSpPr>
          <p:nvPr/>
        </p:nvCxnSpPr>
        <p:spPr>
          <a:xfrm>
            <a:off x="4050587" y="907617"/>
            <a:ext cx="0" cy="12407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F2BB5FE-0251-4CD6-9F7A-5ED11473E809}"/>
              </a:ext>
            </a:extLst>
          </p:cNvPr>
          <p:cNvSpPr/>
          <p:nvPr/>
        </p:nvSpPr>
        <p:spPr>
          <a:xfrm>
            <a:off x="3978580" y="1365810"/>
            <a:ext cx="130527" cy="6560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FABC2C-CF04-419F-9E3E-5EB8471A0093}"/>
              </a:ext>
            </a:extLst>
          </p:cNvPr>
          <p:cNvCxnSpPr>
            <a:cxnSpLocks/>
            <a:stCxn id="91" idx="0"/>
            <a:endCxn id="110" idx="0"/>
          </p:cNvCxnSpPr>
          <p:nvPr/>
        </p:nvCxnSpPr>
        <p:spPr>
          <a:xfrm>
            <a:off x="5602082" y="1613633"/>
            <a:ext cx="0" cy="3842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17718A1-C9AD-479B-9395-FDC660AE0F1C}"/>
              </a:ext>
            </a:extLst>
          </p:cNvPr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57E38E9-9544-4CC6-9ACD-8E93F184BF7A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26064B-0E31-446E-BA42-DF503AE60052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72C230-1930-4899-A735-2061C78D5BDC}"/>
              </a:ext>
            </a:extLst>
          </p:cNvPr>
          <p:cNvSpPr txBox="1"/>
          <p:nvPr/>
        </p:nvSpPr>
        <p:spPr>
          <a:xfrm>
            <a:off x="2918301" y="225039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F1BB48-440D-4C2E-8C0F-3AE409E07561}"/>
              </a:ext>
            </a:extLst>
          </p:cNvPr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A35C81-1634-4647-A659-9479E8A327EE}"/>
              </a:ext>
            </a:extLst>
          </p:cNvPr>
          <p:cNvCxnSpPr>
            <a:cxnSpLocks/>
          </p:cNvCxnSpPr>
          <p:nvPr/>
        </p:nvCxnSpPr>
        <p:spPr>
          <a:xfrm>
            <a:off x="1691351" y="20320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85E9CE-7E5B-4644-AE2F-124E214B9594}"/>
              </a:ext>
            </a:extLst>
          </p:cNvPr>
          <p:cNvCxnSpPr/>
          <p:nvPr/>
        </p:nvCxnSpPr>
        <p:spPr>
          <a:xfrm>
            <a:off x="380999" y="540453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9052301-7F24-42C2-A5B9-3DC2AFD3DCB1}"/>
              </a:ext>
            </a:extLst>
          </p:cNvPr>
          <p:cNvSpPr/>
          <p:nvPr/>
        </p:nvSpPr>
        <p:spPr>
          <a:xfrm>
            <a:off x="5526487" y="2240231"/>
            <a:ext cx="150635" cy="30597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8927A3-FB89-4EFC-B541-D7CCD5900A39}"/>
              </a:ext>
            </a:extLst>
          </p:cNvPr>
          <p:cNvSpPr txBox="1"/>
          <p:nvPr/>
        </p:nvSpPr>
        <p:spPr>
          <a:xfrm>
            <a:off x="6909908" y="3626070"/>
            <a:ext cx="207731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addMultiplePersons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personList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CF37BA-582C-45FD-977A-3FEBDA47C92E}"/>
              </a:ext>
            </a:extLst>
          </p:cNvPr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(“import”)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09EC63A-7D9C-4530-88BA-50C37DEC5801}"/>
              </a:ext>
            </a:extLst>
          </p:cNvPr>
          <p:cNvSpPr txBox="1"/>
          <p:nvPr/>
        </p:nvSpPr>
        <p:spPr>
          <a:xfrm>
            <a:off x="3272755" y="50422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C0AB28-9A41-4564-BDB7-FF96D85A2B91}"/>
              </a:ext>
            </a:extLst>
          </p:cNvPr>
          <p:cNvSpPr txBox="1"/>
          <p:nvPr/>
        </p:nvSpPr>
        <p:spPr>
          <a:xfrm>
            <a:off x="645270" y="517467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03" name="Rectangle 62">
            <a:extLst>
              <a:ext uri="{FF2B5EF4-FFF2-40B4-BE49-F238E27FC236}">
                <a16:creationId xmlns:a16="http://schemas.microsoft.com/office/drawing/2014/main" id="{F6B746CD-26BB-4C9A-8E74-1772D9AAAFDB}"/>
              </a:ext>
            </a:extLst>
          </p:cNvPr>
          <p:cNvSpPr/>
          <p:nvPr/>
        </p:nvSpPr>
        <p:spPr>
          <a:xfrm>
            <a:off x="10277548" y="344643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8DE235-4D0C-4796-A761-D8D14A6C49CA}"/>
              </a:ext>
            </a:extLst>
          </p:cNvPr>
          <p:cNvSpPr/>
          <p:nvPr/>
        </p:nvSpPr>
        <p:spPr>
          <a:xfrm>
            <a:off x="11294600" y="4060664"/>
            <a:ext cx="148014" cy="2479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75C1C85-9BC1-4F0F-BA3D-8CB3757634B4}"/>
              </a:ext>
            </a:extLst>
          </p:cNvPr>
          <p:cNvSpPr txBox="1"/>
          <p:nvPr/>
        </p:nvSpPr>
        <p:spPr>
          <a:xfrm>
            <a:off x="2724792" y="18041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3616C323-C72C-4372-9406-B4357803E2D1}"/>
              </a:ext>
            </a:extLst>
          </p:cNvPr>
          <p:cNvSpPr/>
          <p:nvPr/>
        </p:nvSpPr>
        <p:spPr>
          <a:xfrm>
            <a:off x="8822271" y="324002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F280D-F0D6-4FFD-BCF1-D8160AA22F49}"/>
              </a:ext>
            </a:extLst>
          </p:cNvPr>
          <p:cNvCxnSpPr>
            <a:cxnSpLocks/>
          </p:cNvCxnSpPr>
          <p:nvPr/>
        </p:nvCxnSpPr>
        <p:spPr>
          <a:xfrm flipH="1">
            <a:off x="9246297" y="353113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F7F930-4429-4898-84C6-3B0DB90F0325}"/>
              </a:ext>
            </a:extLst>
          </p:cNvPr>
          <p:cNvSpPr/>
          <p:nvPr/>
        </p:nvSpPr>
        <p:spPr>
          <a:xfrm>
            <a:off x="9147332" y="3835930"/>
            <a:ext cx="171507" cy="12375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AD4E65-3515-4BB3-9C8D-3E32F31C7F81}"/>
              </a:ext>
            </a:extLst>
          </p:cNvPr>
          <p:cNvCxnSpPr>
            <a:cxnSpLocks/>
          </p:cNvCxnSpPr>
          <p:nvPr/>
        </p:nvCxnSpPr>
        <p:spPr>
          <a:xfrm flipV="1">
            <a:off x="6911474" y="3835930"/>
            <a:ext cx="2201620" cy="16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D066BE4-5506-4C61-912F-2CF2C9615A6E}"/>
              </a:ext>
            </a:extLst>
          </p:cNvPr>
          <p:cNvSpPr txBox="1"/>
          <p:nvPr/>
        </p:nvSpPr>
        <p:spPr>
          <a:xfrm>
            <a:off x="5472880" y="545645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1" name="Rectangle 62">
            <a:extLst>
              <a:ext uri="{FF2B5EF4-FFF2-40B4-BE49-F238E27FC236}">
                <a16:creationId xmlns:a16="http://schemas.microsoft.com/office/drawing/2014/main" id="{2A3C153A-36BF-4D05-A883-96B176B0790E}"/>
              </a:ext>
            </a:extLst>
          </p:cNvPr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F4BE32-3C40-44FD-BBC6-DCEB7B4A0ECC}"/>
              </a:ext>
            </a:extLst>
          </p:cNvPr>
          <p:cNvCxnSpPr>
            <a:cxnSpLocks/>
          </p:cNvCxnSpPr>
          <p:nvPr/>
        </p:nvCxnSpPr>
        <p:spPr>
          <a:xfrm>
            <a:off x="1691351" y="224363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6E8957-25DA-4471-B287-2EE5B76464A9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8E5B6F1-425E-4C34-9B5C-1129997EC71B}"/>
              </a:ext>
            </a:extLst>
          </p:cNvPr>
          <p:cNvCxnSpPr>
            <a:cxnSpLocks/>
          </p:cNvCxnSpPr>
          <p:nvPr/>
        </p:nvCxnSpPr>
        <p:spPr>
          <a:xfrm>
            <a:off x="1691998" y="528758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D42E1CB-9C76-456B-8FF6-96A5864BFDD8}"/>
              </a:ext>
            </a:extLst>
          </p:cNvPr>
          <p:cNvCxnSpPr>
            <a:cxnSpLocks/>
          </p:cNvCxnSpPr>
          <p:nvPr/>
        </p:nvCxnSpPr>
        <p:spPr>
          <a:xfrm>
            <a:off x="11368436" y="3749179"/>
            <a:ext cx="10765" cy="6919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Curved Connector 12">
            <a:extLst>
              <a:ext uri="{FF2B5EF4-FFF2-40B4-BE49-F238E27FC236}">
                <a16:creationId xmlns:a16="http://schemas.microsoft.com/office/drawing/2014/main" id="{7A8109D1-627F-4552-AE05-00C01C4DCA2C}"/>
              </a:ext>
            </a:extLst>
          </p:cNvPr>
          <p:cNvCxnSpPr/>
          <p:nvPr/>
        </p:nvCxnSpPr>
        <p:spPr>
          <a:xfrm rot="16200000" flipH="1">
            <a:off x="11307972" y="4098404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A662932-9C49-4AC9-9410-917E525B2DD7}"/>
              </a:ext>
            </a:extLst>
          </p:cNvPr>
          <p:cNvCxnSpPr>
            <a:cxnSpLocks/>
          </p:cNvCxnSpPr>
          <p:nvPr/>
        </p:nvCxnSpPr>
        <p:spPr>
          <a:xfrm>
            <a:off x="9303797" y="4060663"/>
            <a:ext cx="199080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7F2AA58-FFB6-4A53-B1F4-5859FBD5F4CF}"/>
              </a:ext>
            </a:extLst>
          </p:cNvPr>
          <p:cNvCxnSpPr>
            <a:cxnSpLocks/>
          </p:cNvCxnSpPr>
          <p:nvPr/>
        </p:nvCxnSpPr>
        <p:spPr>
          <a:xfrm flipV="1">
            <a:off x="9303797" y="4296435"/>
            <a:ext cx="1990803" cy="164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3593F7E-48AF-43A0-8A7E-D0B6788AD014}"/>
              </a:ext>
            </a:extLst>
          </p:cNvPr>
          <p:cNvCxnSpPr>
            <a:cxnSpLocks/>
          </p:cNvCxnSpPr>
          <p:nvPr/>
        </p:nvCxnSpPr>
        <p:spPr>
          <a:xfrm flipV="1">
            <a:off x="6989227" y="5065859"/>
            <a:ext cx="2123867" cy="160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57717DF-A42A-4490-8B0B-4C37CC85ED6F}"/>
              </a:ext>
            </a:extLst>
          </p:cNvPr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A2A139-B13B-44C5-B25B-BFCF9252FB33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913027" y="3070949"/>
            <a:ext cx="0" cy="20491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4CB1A-F3B6-4E3B-9663-B81020CCAD2E}"/>
              </a:ext>
            </a:extLst>
          </p:cNvPr>
          <p:cNvSpPr/>
          <p:nvPr/>
        </p:nvSpPr>
        <p:spPr>
          <a:xfrm>
            <a:off x="6836827" y="307094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86CFA7-3CBF-401B-8A84-CCD6EF593202}"/>
              </a:ext>
            </a:extLst>
          </p:cNvPr>
          <p:cNvSpPr/>
          <p:nvPr/>
        </p:nvSpPr>
        <p:spPr>
          <a:xfrm>
            <a:off x="6845704" y="3502171"/>
            <a:ext cx="149210" cy="17205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9395E2BB-8207-42B7-BCC1-2DE24AA4B8F2}"/>
              </a:ext>
            </a:extLst>
          </p:cNvPr>
          <p:cNvSpPr/>
          <p:nvPr/>
        </p:nvSpPr>
        <p:spPr>
          <a:xfrm>
            <a:off x="6265641" y="2717584"/>
            <a:ext cx="130367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Curved Connector 12">
            <a:extLst>
              <a:ext uri="{FF2B5EF4-FFF2-40B4-BE49-F238E27FC236}">
                <a16:creationId xmlns:a16="http://schemas.microsoft.com/office/drawing/2014/main" id="{1B7223C3-FF35-406B-8E8D-15DF19B9E6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62152" y="2714111"/>
            <a:ext cx="156923" cy="76200"/>
          </a:xfrm>
          <a:prstGeom prst="curvedConnector4">
            <a:avLst>
              <a:gd name="adj1" fmla="val -55033"/>
              <a:gd name="adj2" fmla="val 39866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AF2697-F2F8-4422-8012-82C0B947A3DF}"/>
              </a:ext>
            </a:extLst>
          </p:cNvPr>
          <p:cNvSpPr txBox="1"/>
          <p:nvPr/>
        </p:nvSpPr>
        <p:spPr>
          <a:xfrm>
            <a:off x="5644923" y="2349612"/>
            <a:ext cx="7320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parseFile</a:t>
            </a:r>
            <a:r>
              <a:rPr lang="en-US" sz="1200" dirty="0"/>
              <a:t>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955026-D29D-48CB-BC5B-B9B62F4EF127}"/>
              </a:ext>
            </a:extLst>
          </p:cNvPr>
          <p:cNvSpPr/>
          <p:nvPr/>
        </p:nvSpPr>
        <p:spPr>
          <a:xfrm rot="10800000">
            <a:off x="5688300" y="260575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FDD59-D812-4315-81BF-E5D411F39C86}"/>
              </a:ext>
            </a:extLst>
          </p:cNvPr>
          <p:cNvSpPr txBox="1"/>
          <p:nvPr/>
        </p:nvSpPr>
        <p:spPr>
          <a:xfrm>
            <a:off x="5644923" y="2349613"/>
            <a:ext cx="7320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parseFile</a:t>
            </a:r>
            <a:r>
              <a:rPr lang="en-US" sz="1200" dirty="0"/>
              <a:t>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7815A7-C3F3-4B0A-A8F3-E9C32698A45D}"/>
              </a:ext>
            </a:extLst>
          </p:cNvPr>
          <p:cNvCxnSpPr>
            <a:cxnSpLocks/>
          </p:cNvCxnSpPr>
          <p:nvPr/>
        </p:nvCxnSpPr>
        <p:spPr>
          <a:xfrm>
            <a:off x="5638218" y="3016587"/>
            <a:ext cx="6274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1B635E-F3CB-4CC2-B437-496DBE5DF1AD}"/>
              </a:ext>
            </a:extLst>
          </p:cNvPr>
          <p:cNvCxnSpPr>
            <a:cxnSpLocks/>
          </p:cNvCxnSpPr>
          <p:nvPr/>
        </p:nvCxnSpPr>
        <p:spPr>
          <a:xfrm>
            <a:off x="5677122" y="3346952"/>
            <a:ext cx="1159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1B68D1-5513-49B7-9589-8B25B7897409}"/>
              </a:ext>
            </a:extLst>
          </p:cNvPr>
          <p:cNvCxnSpPr>
            <a:cxnSpLocks/>
          </p:cNvCxnSpPr>
          <p:nvPr/>
        </p:nvCxnSpPr>
        <p:spPr>
          <a:xfrm>
            <a:off x="5591671" y="3698935"/>
            <a:ext cx="1261135" cy="67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48A7B7E-13FF-48BC-9651-BD8BC2DF4005}"/>
              </a:ext>
            </a:extLst>
          </p:cNvPr>
          <p:cNvSpPr txBox="1"/>
          <p:nvPr/>
        </p:nvSpPr>
        <p:spPr>
          <a:xfrm>
            <a:off x="5717577" y="373045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165AFBF-F556-420B-951C-187B322BEE30}"/>
              </a:ext>
            </a:extLst>
          </p:cNvPr>
          <p:cNvSpPr txBox="1"/>
          <p:nvPr/>
        </p:nvSpPr>
        <p:spPr>
          <a:xfrm>
            <a:off x="9251809" y="3851938"/>
            <a:ext cx="207731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addMultiplePersons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personList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8F3A0C-1E91-47A2-A65C-A414C02FFED7}"/>
              </a:ext>
            </a:extLst>
          </p:cNvPr>
          <p:cNvCxnSpPr>
            <a:cxnSpLocks/>
          </p:cNvCxnSpPr>
          <p:nvPr/>
        </p:nvCxnSpPr>
        <p:spPr>
          <a:xfrm>
            <a:off x="5677122" y="5209840"/>
            <a:ext cx="1159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5">
            <a:extLst>
              <a:ext uri="{FF2B5EF4-FFF2-40B4-BE49-F238E27FC236}">
                <a16:creationId xmlns:a16="http://schemas.microsoft.com/office/drawing/2014/main" id="{3829A8C7-8FC7-4F88-88F5-B538CEBF039C}"/>
              </a:ext>
            </a:extLst>
          </p:cNvPr>
          <p:cNvSpPr/>
          <p:nvPr/>
        </p:nvSpPr>
        <p:spPr>
          <a:xfrm>
            <a:off x="12745860" y="154141"/>
            <a:ext cx="2146338" cy="5524275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25FA02-8ACB-475A-8F95-9507E85D0264}"/>
              </a:ext>
            </a:extLst>
          </p:cNvPr>
          <p:cNvSpPr txBox="1"/>
          <p:nvPr/>
        </p:nvSpPr>
        <p:spPr>
          <a:xfrm>
            <a:off x="11575483" y="4271562"/>
            <a:ext cx="2171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AddressBookChangedEvent</a:t>
            </a:r>
            <a:r>
              <a:rPr lang="en-US" sz="1200" dirty="0">
                <a:solidFill>
                  <a:srgbClr val="31859C"/>
                </a:solidFill>
              </a:rPr>
              <a:t>))</a:t>
            </a:r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486C4628-BC1F-49EA-BB99-C8526C624E24}"/>
              </a:ext>
            </a:extLst>
          </p:cNvPr>
          <p:cNvSpPr/>
          <p:nvPr/>
        </p:nvSpPr>
        <p:spPr>
          <a:xfrm>
            <a:off x="13398133" y="3706368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F060CF-5F3E-48B0-B0A2-D64C283D18DB}"/>
              </a:ext>
            </a:extLst>
          </p:cNvPr>
          <p:cNvCxnSpPr>
            <a:cxnSpLocks/>
          </p:cNvCxnSpPr>
          <p:nvPr/>
        </p:nvCxnSpPr>
        <p:spPr>
          <a:xfrm flipH="1">
            <a:off x="14089803" y="3997474"/>
            <a:ext cx="12757" cy="1080493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0F8831-4A62-4B19-9C23-960431B39234}"/>
              </a:ext>
            </a:extLst>
          </p:cNvPr>
          <p:cNvSpPr/>
          <p:nvPr/>
        </p:nvSpPr>
        <p:spPr>
          <a:xfrm>
            <a:off x="14017392" y="4439275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Rectangle 65">
            <a:extLst>
              <a:ext uri="{FF2B5EF4-FFF2-40B4-BE49-F238E27FC236}">
                <a16:creationId xmlns:a16="http://schemas.microsoft.com/office/drawing/2014/main" id="{C8BA4345-1A4C-4D1D-8D2E-35C05CAA0ACA}"/>
              </a:ext>
            </a:extLst>
          </p:cNvPr>
          <p:cNvSpPr/>
          <p:nvPr/>
        </p:nvSpPr>
        <p:spPr>
          <a:xfrm>
            <a:off x="15003350" y="149617"/>
            <a:ext cx="2349929" cy="5334763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DC2E7D-520D-4FDA-9215-994549C7680A}"/>
              </a:ext>
            </a:extLst>
          </p:cNvPr>
          <p:cNvSpPr txBox="1"/>
          <p:nvPr/>
        </p:nvSpPr>
        <p:spPr>
          <a:xfrm>
            <a:off x="14137053" y="4364697"/>
            <a:ext cx="22728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handleAddressBookChangedEvent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132" name="Rectangle 62">
            <a:extLst>
              <a:ext uri="{FF2B5EF4-FFF2-40B4-BE49-F238E27FC236}">
                <a16:creationId xmlns:a16="http://schemas.microsoft.com/office/drawing/2014/main" id="{467AB735-9E8B-4269-9611-8A4A01AA6ABD}"/>
              </a:ext>
            </a:extLst>
          </p:cNvPr>
          <p:cNvSpPr/>
          <p:nvPr/>
        </p:nvSpPr>
        <p:spPr>
          <a:xfrm>
            <a:off x="16048716" y="3994814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E10A7C3-A809-4CA4-924A-75AE92971E10}"/>
              </a:ext>
            </a:extLst>
          </p:cNvPr>
          <p:cNvCxnSpPr>
            <a:cxnSpLocks/>
          </p:cNvCxnSpPr>
          <p:nvPr/>
        </p:nvCxnSpPr>
        <p:spPr>
          <a:xfrm flipH="1">
            <a:off x="16533787" y="3992950"/>
            <a:ext cx="1" cy="94261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8F0926-A231-4B18-A018-AF396E05DE43}"/>
              </a:ext>
            </a:extLst>
          </p:cNvPr>
          <p:cNvSpPr/>
          <p:nvPr/>
        </p:nvSpPr>
        <p:spPr>
          <a:xfrm>
            <a:off x="16439740" y="4572440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612AB2-E4E7-4210-A6F1-F5375431D0CF}"/>
              </a:ext>
            </a:extLst>
          </p:cNvPr>
          <p:cNvCxnSpPr>
            <a:cxnSpLocks/>
          </p:cNvCxnSpPr>
          <p:nvPr/>
        </p:nvCxnSpPr>
        <p:spPr>
          <a:xfrm>
            <a:off x="14190310" y="4590196"/>
            <a:ext cx="2234807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3A2D44-7831-40A2-B8AA-59782DE1ACCE}"/>
              </a:ext>
            </a:extLst>
          </p:cNvPr>
          <p:cNvCxnSpPr>
            <a:cxnSpLocks/>
          </p:cNvCxnSpPr>
          <p:nvPr/>
        </p:nvCxnSpPr>
        <p:spPr>
          <a:xfrm>
            <a:off x="14175070" y="4784179"/>
            <a:ext cx="22646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FA441B-5CBF-4C65-93FC-4729C429CBBC}"/>
              </a:ext>
            </a:extLst>
          </p:cNvPr>
          <p:cNvSpPr/>
          <p:nvPr/>
        </p:nvSpPr>
        <p:spPr>
          <a:xfrm>
            <a:off x="16547750" y="4628906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8" name="Curved Connector 12">
            <a:extLst>
              <a:ext uri="{FF2B5EF4-FFF2-40B4-BE49-F238E27FC236}">
                <a16:creationId xmlns:a16="http://schemas.microsoft.com/office/drawing/2014/main" id="{37D54AC9-A396-4E08-9B81-1EB71464517E}"/>
              </a:ext>
            </a:extLst>
          </p:cNvPr>
          <p:cNvCxnSpPr>
            <a:cxnSpLocks/>
            <a:stCxn id="137" idx="0"/>
          </p:cNvCxnSpPr>
          <p:nvPr/>
        </p:nvCxnSpPr>
        <p:spPr>
          <a:xfrm rot="16200000" flipH="1">
            <a:off x="16635712" y="4626722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586CB44-F62A-4706-A58D-D0E0658975A2}"/>
              </a:ext>
            </a:extLst>
          </p:cNvPr>
          <p:cNvSpPr txBox="1"/>
          <p:nvPr/>
        </p:nvSpPr>
        <p:spPr>
          <a:xfrm>
            <a:off x="16574944" y="4384336"/>
            <a:ext cx="726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Save to file</a:t>
            </a:r>
            <a:endParaRPr lang="en-US" sz="12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DC51D4-DC1C-4A27-B7DA-85E3B982C5C4}"/>
              </a:ext>
            </a:extLst>
          </p:cNvPr>
          <p:cNvCxnSpPr>
            <a:cxnSpLocks/>
          </p:cNvCxnSpPr>
          <p:nvPr/>
        </p:nvCxnSpPr>
        <p:spPr>
          <a:xfrm flipV="1">
            <a:off x="9346469" y="4460044"/>
            <a:ext cx="4670923" cy="90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41A1A42-4562-4BCC-8023-21D4B243A220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9303797" y="4885854"/>
            <a:ext cx="4792434" cy="50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85915F-E8F4-4E05-9282-BF3F3394B13E}"/>
              </a:ext>
            </a:extLst>
          </p:cNvPr>
          <p:cNvSpPr txBox="1"/>
          <p:nvPr/>
        </p:nvSpPr>
        <p:spPr>
          <a:xfrm>
            <a:off x="11558537" y="3824039"/>
            <a:ext cx="13530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addMultiplePersons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personList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17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15</cp:revision>
  <dcterms:created xsi:type="dcterms:W3CDTF">2018-11-09T09:02:35Z</dcterms:created>
  <dcterms:modified xsi:type="dcterms:W3CDTF">2018-11-10T14:54:59Z</dcterms:modified>
</cp:coreProperties>
</file>