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2400"/>
            <a:ext cx="7490735" cy="6468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1939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201378" y="3436677"/>
            <a:ext cx="481949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-215057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1337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1428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2112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1516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1516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2025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1310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1479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1392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1339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1424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1510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1334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1417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1503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1040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1424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1182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1363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1506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1686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1510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009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1510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2062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20406" y="616830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380430" y="3940850"/>
            <a:ext cx="4284286" cy="5173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1534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1229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2143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1680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682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1012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906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1140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709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535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754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648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738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995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1163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862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474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474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544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653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0A54C1-B15C-4C11-B6FD-DFB9CE137822}"/>
              </a:ext>
            </a:extLst>
          </p:cNvPr>
          <p:cNvSpPr txBox="1"/>
          <p:nvPr/>
        </p:nvSpPr>
        <p:spPr>
          <a:xfrm>
            <a:off x="6139466" y="497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58E2DB-2E32-4503-81E2-9E938F5BCF6C}"/>
              </a:ext>
            </a:extLst>
          </p:cNvPr>
          <p:cNvCxnSpPr>
            <a:cxnSpLocks/>
          </p:cNvCxnSpPr>
          <p:nvPr/>
        </p:nvCxnSpPr>
        <p:spPr>
          <a:xfrm>
            <a:off x="2622681" y="29906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19AADBCB-5E7C-4695-A2D7-091505B3A2BE}"/>
              </a:ext>
            </a:extLst>
          </p:cNvPr>
          <p:cNvSpPr/>
          <p:nvPr/>
        </p:nvSpPr>
        <p:spPr>
          <a:xfrm>
            <a:off x="2392294" y="29037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3EA2F1-3C35-4935-8021-3609DB936C2D}"/>
              </a:ext>
            </a:extLst>
          </p:cNvPr>
          <p:cNvSpPr txBox="1"/>
          <p:nvPr/>
        </p:nvSpPr>
        <p:spPr>
          <a:xfrm>
            <a:off x="2719923" y="3021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97AEF4A5-CF76-42CF-AFB4-4170FE9EF9D6}"/>
              </a:ext>
            </a:extLst>
          </p:cNvPr>
          <p:cNvSpPr/>
          <p:nvPr/>
        </p:nvSpPr>
        <p:spPr>
          <a:xfrm>
            <a:off x="2891396" y="2855040"/>
            <a:ext cx="1473306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EmailModel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3181BE-7540-481C-BE6A-6F256046447F}"/>
              </a:ext>
            </a:extLst>
          </p:cNvPr>
          <p:cNvCxnSpPr>
            <a:cxnSpLocks/>
          </p:cNvCxnSpPr>
          <p:nvPr/>
        </p:nvCxnSpPr>
        <p:spPr>
          <a:xfrm>
            <a:off x="2622681" y="39812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E9A53EF7-2984-4A01-8B00-92ABF1EDBC2C}"/>
              </a:ext>
            </a:extLst>
          </p:cNvPr>
          <p:cNvSpPr/>
          <p:nvPr/>
        </p:nvSpPr>
        <p:spPr>
          <a:xfrm>
            <a:off x="2392294" y="38943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8B4C5C-D41B-4FF2-A4DA-339992F955F6}"/>
              </a:ext>
            </a:extLst>
          </p:cNvPr>
          <p:cNvSpPr txBox="1"/>
          <p:nvPr/>
        </p:nvSpPr>
        <p:spPr>
          <a:xfrm>
            <a:off x="2719923" y="4012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5FFA72EA-DCED-4E76-9077-665C0750C94C}"/>
              </a:ext>
            </a:extLst>
          </p:cNvPr>
          <p:cNvSpPr/>
          <p:nvPr/>
        </p:nvSpPr>
        <p:spPr>
          <a:xfrm>
            <a:off x="2891395" y="3845640"/>
            <a:ext cx="315418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CalendarModel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12D06B-D579-4FCC-AA88-BC0AC45C481F}"/>
              </a:ext>
            </a:extLst>
          </p:cNvPr>
          <p:cNvCxnSpPr>
            <a:cxnSpLocks/>
          </p:cNvCxnSpPr>
          <p:nvPr/>
        </p:nvCxnSpPr>
        <p:spPr>
          <a:xfrm>
            <a:off x="2622681" y="493031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Flowchart: Decision 96">
            <a:extLst>
              <a:ext uri="{FF2B5EF4-FFF2-40B4-BE49-F238E27FC236}">
                <a16:creationId xmlns:a16="http://schemas.microsoft.com/office/drawing/2014/main" id="{6BC194AF-C32D-4E4B-96C9-2C57C5E01FDA}"/>
              </a:ext>
            </a:extLst>
          </p:cNvPr>
          <p:cNvSpPr/>
          <p:nvPr/>
        </p:nvSpPr>
        <p:spPr>
          <a:xfrm>
            <a:off x="2392294" y="484346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2CEB97-570D-4B3B-AAC0-EDAC4C5E76EE}"/>
              </a:ext>
            </a:extLst>
          </p:cNvPr>
          <p:cNvSpPr txBox="1"/>
          <p:nvPr/>
        </p:nvSpPr>
        <p:spPr>
          <a:xfrm>
            <a:off x="2719923" y="4961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D92ED0F1-8E21-4931-96AF-3C692DFB825A}"/>
              </a:ext>
            </a:extLst>
          </p:cNvPr>
          <p:cNvSpPr/>
          <p:nvPr/>
        </p:nvSpPr>
        <p:spPr>
          <a:xfrm>
            <a:off x="2891396" y="479475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Isosceles Triangle 102">
            <a:extLst>
              <a:ext uri="{FF2B5EF4-FFF2-40B4-BE49-F238E27FC236}">
                <a16:creationId xmlns:a16="http://schemas.microsoft.com/office/drawing/2014/main" id="{B8A4C027-686A-4F92-9869-6D64CF58A113}"/>
              </a:ext>
            </a:extLst>
          </p:cNvPr>
          <p:cNvSpPr/>
          <p:nvPr/>
        </p:nvSpPr>
        <p:spPr>
          <a:xfrm rot="16200000" flipV="1">
            <a:off x="3414515" y="5463479"/>
            <a:ext cx="282387" cy="157062"/>
          </a:xfrm>
          <a:prstGeom prst="triangle">
            <a:avLst>
              <a:gd name="adj" fmla="val 52158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8570F3A-432F-4561-BD36-89C35D6155EA}"/>
              </a:ext>
            </a:extLst>
          </p:cNvPr>
          <p:cNvCxnSpPr>
            <a:cxnSpLocks/>
            <a:endCxn id="102" idx="3"/>
          </p:cNvCxnSpPr>
          <p:nvPr/>
        </p:nvCxnSpPr>
        <p:spPr>
          <a:xfrm>
            <a:off x="3065543" y="5138367"/>
            <a:ext cx="411635" cy="397550"/>
          </a:xfrm>
          <a:prstGeom prst="bentConnector3">
            <a:avLst>
              <a:gd name="adj1" fmla="val 2611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BFCE3335-C5EA-4291-A994-BDABF186642A}"/>
              </a:ext>
            </a:extLst>
          </p:cNvPr>
          <p:cNvSpPr/>
          <p:nvPr/>
        </p:nvSpPr>
        <p:spPr>
          <a:xfrm>
            <a:off x="3658566" y="536625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Isosceles Triangle 102">
            <a:extLst>
              <a:ext uri="{FF2B5EF4-FFF2-40B4-BE49-F238E27FC236}">
                <a16:creationId xmlns:a16="http://schemas.microsoft.com/office/drawing/2014/main" id="{7ED9D133-9D42-493B-A687-078632DC7302}"/>
              </a:ext>
            </a:extLst>
          </p:cNvPr>
          <p:cNvSpPr/>
          <p:nvPr/>
        </p:nvSpPr>
        <p:spPr>
          <a:xfrm rot="5400000">
            <a:off x="5159589" y="54521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6" name="Elbow Connector 63">
            <a:extLst>
              <a:ext uri="{FF2B5EF4-FFF2-40B4-BE49-F238E27FC236}">
                <a16:creationId xmlns:a16="http://schemas.microsoft.com/office/drawing/2014/main" id="{75B241E8-E8A0-4325-B73A-3D3F7024ECB6}"/>
              </a:ext>
            </a:extLst>
          </p:cNvPr>
          <p:cNvCxnSpPr>
            <a:cxnSpLocks/>
          </p:cNvCxnSpPr>
          <p:nvPr/>
        </p:nvCxnSpPr>
        <p:spPr>
          <a:xfrm flipV="1">
            <a:off x="4711381" y="5539638"/>
            <a:ext cx="453851" cy="26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ABDE7B99-EAFB-4DAC-80D0-95183A065415}"/>
              </a:ext>
            </a:extLst>
          </p:cNvPr>
          <p:cNvSpPr/>
          <p:nvPr/>
        </p:nvSpPr>
        <p:spPr>
          <a:xfrm>
            <a:off x="5388805" y="534214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E6F95EF9-2B32-4FD8-B937-5D1735F872C7}"/>
              </a:ext>
            </a:extLst>
          </p:cNvPr>
          <p:cNvSpPr/>
          <p:nvPr/>
        </p:nvSpPr>
        <p:spPr>
          <a:xfrm>
            <a:off x="4768788" y="47880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UniqueCcaList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9381286D-401B-4A19-958A-F1A5FF73EA7D}"/>
              </a:ext>
            </a:extLst>
          </p:cNvPr>
          <p:cNvSpPr/>
          <p:nvPr/>
        </p:nvSpPr>
        <p:spPr>
          <a:xfrm>
            <a:off x="4401110" y="486241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D9309EF-6F66-44DA-B9C9-DD32C7124DA1}"/>
              </a:ext>
            </a:extLst>
          </p:cNvPr>
          <p:cNvSpPr txBox="1"/>
          <p:nvPr/>
        </p:nvSpPr>
        <p:spPr>
          <a:xfrm>
            <a:off x="4506117" y="50533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99C6520-21F5-4929-9754-A1931026BB23}"/>
              </a:ext>
            </a:extLst>
          </p:cNvPr>
          <p:cNvCxnSpPr>
            <a:stCxn id="110" idx="1"/>
            <a:endCxn id="109" idx="1"/>
          </p:cNvCxnSpPr>
          <p:nvPr/>
        </p:nvCxnSpPr>
        <p:spPr>
          <a:xfrm>
            <a:off x="4401110" y="494910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8A0E1D59-02C5-4B3F-96C4-9CAA982502E9}"/>
              </a:ext>
            </a:extLst>
          </p:cNvPr>
          <p:cNvSpPr/>
          <p:nvPr/>
        </p:nvSpPr>
        <p:spPr>
          <a:xfrm>
            <a:off x="5936662" y="48542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F6DA3A00-BB27-4F96-98D1-9AA087FB7AEB}"/>
              </a:ext>
            </a:extLst>
          </p:cNvPr>
          <p:cNvCxnSpPr>
            <a:cxnSpLocks/>
          </p:cNvCxnSpPr>
          <p:nvPr/>
        </p:nvCxnSpPr>
        <p:spPr>
          <a:xfrm>
            <a:off x="6172710" y="494098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BF72E205-5DC9-4115-9350-1FD35D45E7D7}"/>
              </a:ext>
            </a:extLst>
          </p:cNvPr>
          <p:cNvSpPr/>
          <p:nvPr/>
        </p:nvSpPr>
        <p:spPr>
          <a:xfrm>
            <a:off x="6386192" y="478804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Cca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80">
            <a:extLst>
              <a:ext uri="{FF2B5EF4-FFF2-40B4-BE49-F238E27FC236}">
                <a16:creationId xmlns:a16="http://schemas.microsoft.com/office/drawing/2014/main" id="{641552EA-EDE7-4236-A9BF-4B27DA0734E1}"/>
              </a:ext>
            </a:extLst>
          </p:cNvPr>
          <p:cNvCxnSpPr>
            <a:cxnSpLocks/>
          </p:cNvCxnSpPr>
          <p:nvPr/>
        </p:nvCxnSpPr>
        <p:spPr>
          <a:xfrm>
            <a:off x="7340273" y="4938552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FB63AF94-44A6-4305-9AB0-92E747304547}"/>
              </a:ext>
            </a:extLst>
          </p:cNvPr>
          <p:cNvSpPr/>
          <p:nvPr/>
        </p:nvSpPr>
        <p:spPr>
          <a:xfrm>
            <a:off x="7775799" y="41404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CcaName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83">
            <a:extLst>
              <a:ext uri="{FF2B5EF4-FFF2-40B4-BE49-F238E27FC236}">
                <a16:creationId xmlns:a16="http://schemas.microsoft.com/office/drawing/2014/main" id="{B7B96EBF-5503-4A93-AD2A-94A5EF969320}"/>
              </a:ext>
            </a:extLst>
          </p:cNvPr>
          <p:cNvCxnSpPr/>
          <p:nvPr/>
        </p:nvCxnSpPr>
        <p:spPr>
          <a:xfrm>
            <a:off x="7334877" y="4942304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0C9F705A-2435-4D90-88EF-58FEE5842AB7}"/>
              </a:ext>
            </a:extLst>
          </p:cNvPr>
          <p:cNvSpPr/>
          <p:nvPr/>
        </p:nvSpPr>
        <p:spPr>
          <a:xfrm>
            <a:off x="7775799" y="44687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Head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>
            <a:extLst>
              <a:ext uri="{FF2B5EF4-FFF2-40B4-BE49-F238E27FC236}">
                <a16:creationId xmlns:a16="http://schemas.microsoft.com/office/drawing/2014/main" id="{07B3C727-F5C7-4EAC-9791-BA4A69E7C1D8}"/>
              </a:ext>
            </a:extLst>
          </p:cNvPr>
          <p:cNvSpPr/>
          <p:nvPr/>
        </p:nvSpPr>
        <p:spPr>
          <a:xfrm>
            <a:off x="7097728" y="4848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ABB76CF3-8118-4E7A-B413-16EAC1ACE7FA}"/>
              </a:ext>
            </a:extLst>
          </p:cNvPr>
          <p:cNvCxnSpPr>
            <a:cxnSpLocks/>
          </p:cNvCxnSpPr>
          <p:nvPr/>
        </p:nvCxnSpPr>
        <p:spPr>
          <a:xfrm flipV="1">
            <a:off x="7340593" y="461256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78">
            <a:extLst>
              <a:ext uri="{FF2B5EF4-FFF2-40B4-BE49-F238E27FC236}">
                <a16:creationId xmlns:a16="http://schemas.microsoft.com/office/drawing/2014/main" id="{363F01F8-2F7E-4AAD-B35B-17D0DCBD9D6A}"/>
              </a:ext>
            </a:extLst>
          </p:cNvPr>
          <p:cNvCxnSpPr>
            <a:cxnSpLocks/>
          </p:cNvCxnSpPr>
          <p:nvPr/>
        </p:nvCxnSpPr>
        <p:spPr>
          <a:xfrm flipV="1">
            <a:off x="7340593" y="4278134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AB42FAE2-1CFE-44EB-A223-16FEC3B13FA4}"/>
              </a:ext>
            </a:extLst>
          </p:cNvPr>
          <p:cNvSpPr/>
          <p:nvPr/>
        </p:nvSpPr>
        <p:spPr>
          <a:xfrm>
            <a:off x="7780537" y="47967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ViceHead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1B486F23-8C4E-4557-B845-BB636EE85ECE}"/>
              </a:ext>
            </a:extLst>
          </p:cNvPr>
          <p:cNvSpPr/>
          <p:nvPr/>
        </p:nvSpPr>
        <p:spPr>
          <a:xfrm>
            <a:off x="7775799" y="51341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8AD4EC1D-22B6-47A8-B79A-AFAFFAADC86C}"/>
              </a:ext>
            </a:extLst>
          </p:cNvPr>
          <p:cNvCxnSpPr/>
          <p:nvPr/>
        </p:nvCxnSpPr>
        <p:spPr>
          <a:xfrm>
            <a:off x="7332986" y="4940664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D163BD0A-B339-4D68-9782-06EDD1942CCD}"/>
              </a:ext>
            </a:extLst>
          </p:cNvPr>
          <p:cNvSpPr/>
          <p:nvPr/>
        </p:nvSpPr>
        <p:spPr>
          <a:xfrm>
            <a:off x="7767388" y="54567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Spent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80">
            <a:extLst>
              <a:ext uri="{FF2B5EF4-FFF2-40B4-BE49-F238E27FC236}">
                <a16:creationId xmlns:a16="http://schemas.microsoft.com/office/drawing/2014/main" id="{AF0AF8EE-806F-481D-A5E1-C7219D0B22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4160" y="5617369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CF2B7844-1FBD-4642-A35F-0F46CB02741A}"/>
              </a:ext>
            </a:extLst>
          </p:cNvPr>
          <p:cNvSpPr/>
          <p:nvPr/>
        </p:nvSpPr>
        <p:spPr>
          <a:xfrm>
            <a:off x="7767388" y="57855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Outstanding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80">
            <a:extLst>
              <a:ext uri="{FF2B5EF4-FFF2-40B4-BE49-F238E27FC236}">
                <a16:creationId xmlns:a16="http://schemas.microsoft.com/office/drawing/2014/main" id="{F78D1A34-6467-4FA6-8B1D-7C7F79EB12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0071" y="5917153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8">
            <a:extLst>
              <a:ext uri="{FF2B5EF4-FFF2-40B4-BE49-F238E27FC236}">
                <a16:creationId xmlns:a16="http://schemas.microsoft.com/office/drawing/2014/main" id="{1BDE1C87-632C-4D8E-853B-1197EACA7836}"/>
              </a:ext>
            </a:extLst>
          </p:cNvPr>
          <p:cNvSpPr/>
          <p:nvPr/>
        </p:nvSpPr>
        <p:spPr>
          <a:xfrm>
            <a:off x="7774995" y="61150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Set&lt;Entry&gt;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7" name="Flowchart: Decision 96">
            <a:extLst>
              <a:ext uri="{FF2B5EF4-FFF2-40B4-BE49-F238E27FC236}">
                <a16:creationId xmlns:a16="http://schemas.microsoft.com/office/drawing/2014/main" id="{235BB24B-D8CC-4D48-9DE8-5E4FCCF6E0EB}"/>
              </a:ext>
            </a:extLst>
          </p:cNvPr>
          <p:cNvSpPr/>
          <p:nvPr/>
        </p:nvSpPr>
        <p:spPr>
          <a:xfrm>
            <a:off x="4383849" y="29107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741C8E1B-150B-4EE9-A6EA-C07192E586AD}"/>
              </a:ext>
            </a:extLst>
          </p:cNvPr>
          <p:cNvCxnSpPr>
            <a:cxnSpLocks/>
          </p:cNvCxnSpPr>
          <p:nvPr/>
        </p:nvCxnSpPr>
        <p:spPr>
          <a:xfrm>
            <a:off x="4615168" y="2997480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668EB5F2-F7CA-4F38-B1D7-FC8CEB4E1D77}"/>
              </a:ext>
            </a:extLst>
          </p:cNvPr>
          <p:cNvSpPr/>
          <p:nvPr/>
        </p:nvSpPr>
        <p:spPr>
          <a:xfrm>
            <a:off x="5044174" y="28748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78">
            <a:extLst>
              <a:ext uri="{FF2B5EF4-FFF2-40B4-BE49-F238E27FC236}">
                <a16:creationId xmlns:a16="http://schemas.microsoft.com/office/drawing/2014/main" id="{D9CC3A4B-412B-465A-9E85-EAA72505E0EC}"/>
              </a:ext>
            </a:extLst>
          </p:cNvPr>
          <p:cNvCxnSpPr>
            <a:cxnSpLocks/>
          </p:cNvCxnSpPr>
          <p:nvPr/>
        </p:nvCxnSpPr>
        <p:spPr>
          <a:xfrm flipV="1">
            <a:off x="4634015" y="267274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83">
            <a:extLst>
              <a:ext uri="{FF2B5EF4-FFF2-40B4-BE49-F238E27FC236}">
                <a16:creationId xmlns:a16="http://schemas.microsoft.com/office/drawing/2014/main" id="{64FBD3DF-E12E-4FC7-8E8D-9E2A3F2862E7}"/>
              </a:ext>
            </a:extLst>
          </p:cNvPr>
          <p:cNvCxnSpPr/>
          <p:nvPr/>
        </p:nvCxnSpPr>
        <p:spPr>
          <a:xfrm>
            <a:off x="4626714" y="299623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7292234E-D14A-4B60-84D2-B45FC55F04F7}"/>
              </a:ext>
            </a:extLst>
          </p:cNvPr>
          <p:cNvSpPr/>
          <p:nvPr/>
        </p:nvSpPr>
        <p:spPr>
          <a:xfrm>
            <a:off x="5056296" y="25487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7AC2375B-53B2-4787-97BB-0441872E7B6E}"/>
              </a:ext>
            </a:extLst>
          </p:cNvPr>
          <p:cNvSpPr/>
          <p:nvPr/>
        </p:nvSpPr>
        <p:spPr>
          <a:xfrm>
            <a:off x="5044340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Set&lt;String&gt;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44" name="Elbow Connector 80">
            <a:extLst>
              <a:ext uri="{FF2B5EF4-FFF2-40B4-BE49-F238E27FC236}">
                <a16:creationId xmlns:a16="http://schemas.microsoft.com/office/drawing/2014/main" id="{38D0691E-2122-496F-89F6-76B58663CCB3}"/>
              </a:ext>
            </a:extLst>
          </p:cNvPr>
          <p:cNvCxnSpPr>
            <a:cxnSpLocks/>
          </p:cNvCxnSpPr>
          <p:nvPr/>
        </p:nvCxnSpPr>
        <p:spPr>
          <a:xfrm>
            <a:off x="6263462" y="3887480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3">
            <a:extLst>
              <a:ext uri="{FF2B5EF4-FFF2-40B4-BE49-F238E27FC236}">
                <a16:creationId xmlns:a16="http://schemas.microsoft.com/office/drawing/2014/main" id="{EA466D1F-B770-43A6-92CD-1BAA113AC157}"/>
              </a:ext>
            </a:extLst>
          </p:cNvPr>
          <p:cNvCxnSpPr/>
          <p:nvPr/>
        </p:nvCxnSpPr>
        <p:spPr>
          <a:xfrm>
            <a:off x="6258066" y="389123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78">
            <a:extLst>
              <a:ext uri="{FF2B5EF4-FFF2-40B4-BE49-F238E27FC236}">
                <a16:creationId xmlns:a16="http://schemas.microsoft.com/office/drawing/2014/main" id="{9E15AC06-CE8E-4687-A2A5-008EBB94D0C1}"/>
              </a:ext>
            </a:extLst>
          </p:cNvPr>
          <p:cNvCxnSpPr>
            <a:cxnSpLocks/>
          </p:cNvCxnSpPr>
          <p:nvPr/>
        </p:nvCxnSpPr>
        <p:spPr>
          <a:xfrm flipV="1">
            <a:off x="6263782" y="356149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78">
            <a:extLst>
              <a:ext uri="{FF2B5EF4-FFF2-40B4-BE49-F238E27FC236}">
                <a16:creationId xmlns:a16="http://schemas.microsoft.com/office/drawing/2014/main" id="{96517968-CFC5-423A-B5F1-BCA2C11706A4}"/>
              </a:ext>
            </a:extLst>
          </p:cNvPr>
          <p:cNvCxnSpPr>
            <a:cxnSpLocks/>
          </p:cNvCxnSpPr>
          <p:nvPr/>
        </p:nvCxnSpPr>
        <p:spPr>
          <a:xfrm flipV="1">
            <a:off x="6263782" y="3227062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85">
            <a:extLst>
              <a:ext uri="{FF2B5EF4-FFF2-40B4-BE49-F238E27FC236}">
                <a16:creationId xmlns:a16="http://schemas.microsoft.com/office/drawing/2014/main" id="{8EF09F3D-9454-4327-9E05-52F54B00051F}"/>
              </a:ext>
            </a:extLst>
          </p:cNvPr>
          <p:cNvCxnSpPr/>
          <p:nvPr/>
        </p:nvCxnSpPr>
        <p:spPr>
          <a:xfrm>
            <a:off x="6256175" y="388959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>
            <a:extLst>
              <a:ext uri="{FF2B5EF4-FFF2-40B4-BE49-F238E27FC236}">
                <a16:creationId xmlns:a16="http://schemas.microsoft.com/office/drawing/2014/main" id="{F015084B-EE12-4EA5-B2D6-DDD2C8F53783}"/>
              </a:ext>
            </a:extLst>
          </p:cNvPr>
          <p:cNvSpPr/>
          <p:nvPr/>
        </p:nvSpPr>
        <p:spPr>
          <a:xfrm>
            <a:off x="6697864" y="30841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Map&lt;Year, Set&lt;Month&gt;&gt;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889D5573-7014-48A6-8F3E-09A356CB08F2}"/>
              </a:ext>
            </a:extLst>
          </p:cNvPr>
          <p:cNvSpPr/>
          <p:nvPr/>
        </p:nvSpPr>
        <p:spPr>
          <a:xfrm>
            <a:off x="6697864" y="34124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Calendar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9F5CE8EA-D823-4C8D-8E03-03A7D0AF0B10}"/>
              </a:ext>
            </a:extLst>
          </p:cNvPr>
          <p:cNvSpPr/>
          <p:nvPr/>
        </p:nvSpPr>
        <p:spPr>
          <a:xfrm>
            <a:off x="6702602" y="37404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1A2CAD6B-9B86-4B81-940F-10A903D13C70}"/>
              </a:ext>
            </a:extLst>
          </p:cNvPr>
          <p:cNvSpPr/>
          <p:nvPr/>
        </p:nvSpPr>
        <p:spPr>
          <a:xfrm>
            <a:off x="6697864" y="40778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Rectangle 8">
            <a:extLst>
              <a:ext uri="{FF2B5EF4-FFF2-40B4-BE49-F238E27FC236}">
                <a16:creationId xmlns:a16="http://schemas.microsoft.com/office/drawing/2014/main" id="{4D0C48A0-E910-4397-8290-ACA19C927B26}"/>
              </a:ext>
            </a:extLst>
          </p:cNvPr>
          <p:cNvSpPr/>
          <p:nvPr/>
        </p:nvSpPr>
        <p:spPr>
          <a:xfrm>
            <a:off x="6689453" y="44004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Map&lt;Month, Integer&gt;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54" name="Flowchart: Decision 96">
            <a:extLst>
              <a:ext uri="{FF2B5EF4-FFF2-40B4-BE49-F238E27FC236}">
                <a16:creationId xmlns:a16="http://schemas.microsoft.com/office/drawing/2014/main" id="{41CF2B87-A103-4E6B-8CBD-AA7F099C1D92}"/>
              </a:ext>
            </a:extLst>
          </p:cNvPr>
          <p:cNvSpPr/>
          <p:nvPr/>
        </p:nvSpPr>
        <p:spPr>
          <a:xfrm>
            <a:off x="6049925" y="3799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8299C2C-3497-4CA2-B9F3-470E5C667AEC}"/>
              </a:ext>
            </a:extLst>
          </p:cNvPr>
          <p:cNvCxnSpPr>
            <a:cxnSpLocks/>
          </p:cNvCxnSpPr>
          <p:nvPr/>
        </p:nvCxnSpPr>
        <p:spPr>
          <a:xfrm>
            <a:off x="2362200" y="4615794"/>
            <a:ext cx="4270975" cy="1742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C9E4A81-7A80-460A-9BC4-9162583EF19A}"/>
              </a:ext>
            </a:extLst>
          </p:cNvPr>
          <p:cNvSpPr txBox="1"/>
          <p:nvPr/>
        </p:nvSpPr>
        <p:spPr>
          <a:xfrm>
            <a:off x="4581856" y="439504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934876F-F313-49AB-9C45-95F7CF23E791}"/>
              </a:ext>
            </a:extLst>
          </p:cNvPr>
          <p:cNvSpPr txBox="1"/>
          <p:nvPr/>
        </p:nvSpPr>
        <p:spPr>
          <a:xfrm>
            <a:off x="6367276" y="45800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83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Javen Seow Yu Bin</cp:lastModifiedBy>
  <cp:revision>84</cp:revision>
  <dcterms:created xsi:type="dcterms:W3CDTF">2016-07-22T14:33:02Z</dcterms:created>
  <dcterms:modified xsi:type="dcterms:W3CDTF">2018-11-12T11:03:37Z</dcterms:modified>
</cp:coreProperties>
</file>