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/>
    <p:restoredTop sz="95238" autoAdjust="0"/>
  </p:normalViewPr>
  <p:slideViewPr>
    <p:cSldViewPr showGuides="1">
      <p:cViewPr>
        <p:scale>
          <a:sx n="125" d="100"/>
          <a:sy n="125" d="100"/>
        </p:scale>
        <p:origin x="442" y="-121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20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279577" y="73711"/>
            <a:ext cx="8629426" cy="647128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119489" y="180023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-888237" y="3415655"/>
            <a:ext cx="4677824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endCxn id="62" idx="2"/>
          </p:cNvCxnSpPr>
          <p:nvPr/>
        </p:nvCxnSpPr>
        <p:spPr>
          <a:xfrm flipV="1">
            <a:off x="1624055" y="1773283"/>
            <a:ext cx="4286024" cy="521714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198511" y="1387014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69219" y="147810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852137" y="1973612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152400" y="156586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092233" y="1565864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16089" y="188692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67589" y="1371974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66669" y="1528845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30621" y="144215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934959" y="137197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567281" y="144634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5555986" y="1426523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101060" y="146748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</p:cNvCxnSpPr>
          <p:nvPr/>
        </p:nvCxnSpPr>
        <p:spPr>
          <a:xfrm>
            <a:off x="5337108" y="1554178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6954706" y="109005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284256" y="147401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6520304" y="1232633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6954706" y="141302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6520304" y="1555920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6954706" y="173600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6520304" y="1560703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6954706" y="205898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School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6520304" y="1560703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2795920" y="1213371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804608" y="912366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503231" y="524162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5605195" y="2112117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100740" y="6087360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-1153730" y="4006270"/>
            <a:ext cx="4153528" cy="35541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672288" y="163729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51681" y="497995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15703" y="1282527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49379" y="200472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681554" y="178528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6954706" y="75462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6520304" y="897521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6708552" y="78152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412490" y="524162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3567281" y="1533034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1911382" y="594970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140598" y="703539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7" name="Elbow Connector 80">
            <a:extLst>
              <a:ext uri="{FF2B5EF4-FFF2-40B4-BE49-F238E27FC236}">
                <a16:creationId xmlns:a16="http://schemas.microsoft.com/office/drawing/2014/main" id="{816684FD-B719-4883-A19C-D0E6C8F4E1B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00532" y="2238846"/>
            <a:ext cx="291146" cy="217201"/>
          </a:xfrm>
          <a:prstGeom prst="bentConnector3">
            <a:avLst>
              <a:gd name="adj1" fmla="val 9972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9" name="Rectangle 8">
            <a:extLst>
              <a:ext uri="{FF2B5EF4-FFF2-40B4-BE49-F238E27FC236}">
                <a16:creationId xmlns:a16="http://schemas.microsoft.com/office/drawing/2014/main" id="{EC267994-76F8-43F9-A36A-E49BCCF23578}"/>
              </a:ext>
            </a:extLst>
          </p:cNvPr>
          <p:cNvSpPr/>
          <p:nvPr/>
        </p:nvSpPr>
        <p:spPr>
          <a:xfrm>
            <a:off x="6954706" y="238314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Room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7" name="Elbow Connector 80">
            <a:extLst>
              <a:ext uri="{FF2B5EF4-FFF2-40B4-BE49-F238E27FC236}">
                <a16:creationId xmlns:a16="http://schemas.microsoft.com/office/drawing/2014/main" id="{E4110C18-6675-45C9-87FA-99079731F6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00533" y="2532708"/>
            <a:ext cx="291146" cy="217201"/>
          </a:xfrm>
          <a:prstGeom prst="bentConnector3">
            <a:avLst>
              <a:gd name="adj1" fmla="val 9972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>
            <a:extLst>
              <a:ext uri="{FF2B5EF4-FFF2-40B4-BE49-F238E27FC236}">
                <a16:creationId xmlns:a16="http://schemas.microsoft.com/office/drawing/2014/main" id="{F600A89C-10B6-42A3-8153-B725821F16FD}"/>
              </a:ext>
            </a:extLst>
          </p:cNvPr>
          <p:cNvSpPr/>
          <p:nvPr/>
        </p:nvSpPr>
        <p:spPr>
          <a:xfrm>
            <a:off x="6952802" y="271346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Profile Picture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0F2C5F-EEC1-47F5-9C4F-2E769820E96B}"/>
              </a:ext>
            </a:extLst>
          </p:cNvPr>
          <p:cNvSpPr txBox="1"/>
          <p:nvPr/>
        </p:nvSpPr>
        <p:spPr>
          <a:xfrm>
            <a:off x="6589820" y="2769783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0…1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13D745-FE49-4250-BAAC-3ECB8EEEF889}"/>
              </a:ext>
            </a:extLst>
          </p:cNvPr>
          <p:cNvCxnSpPr>
            <a:cxnSpLocks/>
          </p:cNvCxnSpPr>
          <p:nvPr/>
        </p:nvCxnSpPr>
        <p:spPr>
          <a:xfrm>
            <a:off x="1834896" y="299060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Flowchart: Decision 96">
            <a:extLst>
              <a:ext uri="{FF2B5EF4-FFF2-40B4-BE49-F238E27FC236}">
                <a16:creationId xmlns:a16="http://schemas.microsoft.com/office/drawing/2014/main" id="{5E165B6A-AC84-45C9-AFC1-97880A916EE4}"/>
              </a:ext>
            </a:extLst>
          </p:cNvPr>
          <p:cNvSpPr/>
          <p:nvPr/>
        </p:nvSpPr>
        <p:spPr>
          <a:xfrm>
            <a:off x="1604509" y="290375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B30C397-20F9-43DA-849C-98E67196EA27}"/>
              </a:ext>
            </a:extLst>
          </p:cNvPr>
          <p:cNvSpPr txBox="1"/>
          <p:nvPr/>
        </p:nvSpPr>
        <p:spPr>
          <a:xfrm>
            <a:off x="1932138" y="30217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4" name="Rectangle 8">
            <a:extLst>
              <a:ext uri="{FF2B5EF4-FFF2-40B4-BE49-F238E27FC236}">
                <a16:creationId xmlns:a16="http://schemas.microsoft.com/office/drawing/2014/main" id="{65251AB0-89C7-4ED9-8A27-B700DDF07CBD}"/>
              </a:ext>
            </a:extLst>
          </p:cNvPr>
          <p:cNvSpPr/>
          <p:nvPr/>
        </p:nvSpPr>
        <p:spPr>
          <a:xfrm>
            <a:off x="2103611" y="2855040"/>
            <a:ext cx="1473306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EmailModel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4C62A6F-E93B-4E45-A2AD-5728B7FAE8A7}"/>
              </a:ext>
            </a:extLst>
          </p:cNvPr>
          <p:cNvCxnSpPr>
            <a:cxnSpLocks/>
          </p:cNvCxnSpPr>
          <p:nvPr/>
        </p:nvCxnSpPr>
        <p:spPr>
          <a:xfrm>
            <a:off x="1834896" y="398120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Flowchart: Decision 96">
            <a:extLst>
              <a:ext uri="{FF2B5EF4-FFF2-40B4-BE49-F238E27FC236}">
                <a16:creationId xmlns:a16="http://schemas.microsoft.com/office/drawing/2014/main" id="{DB1EB733-8DB9-4362-BA5A-19D36DDC9392}"/>
              </a:ext>
            </a:extLst>
          </p:cNvPr>
          <p:cNvSpPr/>
          <p:nvPr/>
        </p:nvSpPr>
        <p:spPr>
          <a:xfrm>
            <a:off x="1604509" y="389435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7DE92C-A2C8-40E1-AC40-3C4673C073E8}"/>
              </a:ext>
            </a:extLst>
          </p:cNvPr>
          <p:cNvSpPr txBox="1"/>
          <p:nvPr/>
        </p:nvSpPr>
        <p:spPr>
          <a:xfrm>
            <a:off x="1932138" y="40123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8" name="Rectangle 8">
            <a:extLst>
              <a:ext uri="{FF2B5EF4-FFF2-40B4-BE49-F238E27FC236}">
                <a16:creationId xmlns:a16="http://schemas.microsoft.com/office/drawing/2014/main" id="{AC63FD37-457A-46D0-91C9-0090B596CA94}"/>
              </a:ext>
            </a:extLst>
          </p:cNvPr>
          <p:cNvSpPr/>
          <p:nvPr/>
        </p:nvSpPr>
        <p:spPr>
          <a:xfrm>
            <a:off x="2103610" y="3845640"/>
            <a:ext cx="3154189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CalendarModel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048DA0C-9BE6-4C43-98B5-34D9C1ABD188}"/>
              </a:ext>
            </a:extLst>
          </p:cNvPr>
          <p:cNvCxnSpPr>
            <a:cxnSpLocks/>
          </p:cNvCxnSpPr>
          <p:nvPr/>
        </p:nvCxnSpPr>
        <p:spPr>
          <a:xfrm>
            <a:off x="1834896" y="4930312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0" name="Flowchart: Decision 96">
            <a:extLst>
              <a:ext uri="{FF2B5EF4-FFF2-40B4-BE49-F238E27FC236}">
                <a16:creationId xmlns:a16="http://schemas.microsoft.com/office/drawing/2014/main" id="{A0C22B11-E008-421C-979E-46316FEA9EC3}"/>
              </a:ext>
            </a:extLst>
          </p:cNvPr>
          <p:cNvSpPr/>
          <p:nvPr/>
        </p:nvSpPr>
        <p:spPr>
          <a:xfrm>
            <a:off x="1604509" y="484346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3B2429A-B0EE-4E8C-8C9D-24E649D14671}"/>
              </a:ext>
            </a:extLst>
          </p:cNvPr>
          <p:cNvSpPr txBox="1"/>
          <p:nvPr/>
        </p:nvSpPr>
        <p:spPr>
          <a:xfrm>
            <a:off x="1932138" y="496142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2" name="Rectangle 8">
            <a:extLst>
              <a:ext uri="{FF2B5EF4-FFF2-40B4-BE49-F238E27FC236}">
                <a16:creationId xmlns:a16="http://schemas.microsoft.com/office/drawing/2014/main" id="{855A458F-45F0-43FD-861B-FB93BE4A9C60}"/>
              </a:ext>
            </a:extLst>
          </p:cNvPr>
          <p:cNvSpPr/>
          <p:nvPr/>
        </p:nvSpPr>
        <p:spPr>
          <a:xfrm>
            <a:off x="2103611" y="479475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VersionedBudgetBook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Isosceles Triangle 102">
            <a:extLst>
              <a:ext uri="{FF2B5EF4-FFF2-40B4-BE49-F238E27FC236}">
                <a16:creationId xmlns:a16="http://schemas.microsoft.com/office/drawing/2014/main" id="{29342FE9-E5F7-44F2-B788-6E4349310FB1}"/>
              </a:ext>
            </a:extLst>
          </p:cNvPr>
          <p:cNvSpPr/>
          <p:nvPr/>
        </p:nvSpPr>
        <p:spPr>
          <a:xfrm rot="16200000" flipV="1">
            <a:off x="2626730" y="5463479"/>
            <a:ext cx="282387" cy="157062"/>
          </a:xfrm>
          <a:prstGeom prst="triangle">
            <a:avLst>
              <a:gd name="adj" fmla="val 52158"/>
            </a:avLst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F8697C6-502C-4626-900F-03078568A8A8}"/>
              </a:ext>
            </a:extLst>
          </p:cNvPr>
          <p:cNvCxnSpPr>
            <a:cxnSpLocks/>
            <a:endCxn id="94" idx="3"/>
          </p:cNvCxnSpPr>
          <p:nvPr/>
        </p:nvCxnSpPr>
        <p:spPr>
          <a:xfrm>
            <a:off x="2277758" y="5138367"/>
            <a:ext cx="411635" cy="397550"/>
          </a:xfrm>
          <a:prstGeom prst="bentConnector3">
            <a:avLst>
              <a:gd name="adj1" fmla="val 2611"/>
            </a:avLst>
          </a:prstGeom>
          <a:ln w="952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Rectangle 8">
            <a:extLst>
              <a:ext uri="{FF2B5EF4-FFF2-40B4-BE49-F238E27FC236}">
                <a16:creationId xmlns:a16="http://schemas.microsoft.com/office/drawing/2014/main" id="{299631DD-7B12-4894-BDA6-D66935C851A8}"/>
              </a:ext>
            </a:extLst>
          </p:cNvPr>
          <p:cNvSpPr/>
          <p:nvPr/>
        </p:nvSpPr>
        <p:spPr>
          <a:xfrm>
            <a:off x="2870781" y="5366258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BudgetBook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8" name="Isosceles Triangle 102">
            <a:extLst>
              <a:ext uri="{FF2B5EF4-FFF2-40B4-BE49-F238E27FC236}">
                <a16:creationId xmlns:a16="http://schemas.microsoft.com/office/drawing/2014/main" id="{6BEB89B9-430A-4E10-ADF5-1E6EBEDB331D}"/>
              </a:ext>
            </a:extLst>
          </p:cNvPr>
          <p:cNvSpPr/>
          <p:nvPr/>
        </p:nvSpPr>
        <p:spPr>
          <a:xfrm rot="5400000">
            <a:off x="4371804" y="5452195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01" name="Elbow Connector 63">
            <a:extLst>
              <a:ext uri="{FF2B5EF4-FFF2-40B4-BE49-F238E27FC236}">
                <a16:creationId xmlns:a16="http://schemas.microsoft.com/office/drawing/2014/main" id="{2F8ED329-59AB-4B4A-A8EA-AB820F97A47D}"/>
              </a:ext>
            </a:extLst>
          </p:cNvPr>
          <p:cNvCxnSpPr>
            <a:cxnSpLocks/>
          </p:cNvCxnSpPr>
          <p:nvPr/>
        </p:nvCxnSpPr>
        <p:spPr>
          <a:xfrm flipV="1">
            <a:off x="3923596" y="5539638"/>
            <a:ext cx="453851" cy="269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2" name="Rectangle 8">
            <a:extLst>
              <a:ext uri="{FF2B5EF4-FFF2-40B4-BE49-F238E27FC236}">
                <a16:creationId xmlns:a16="http://schemas.microsoft.com/office/drawing/2014/main" id="{FDEDF741-2827-4532-92DD-F5B1484AE6F3}"/>
              </a:ext>
            </a:extLst>
          </p:cNvPr>
          <p:cNvSpPr/>
          <p:nvPr/>
        </p:nvSpPr>
        <p:spPr>
          <a:xfrm>
            <a:off x="4601020" y="5342148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ReadOnlyBudgetBook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id="{89BA662A-A03F-4E33-AC54-2EAF45E72AA0}"/>
              </a:ext>
            </a:extLst>
          </p:cNvPr>
          <p:cNvSpPr/>
          <p:nvPr/>
        </p:nvSpPr>
        <p:spPr>
          <a:xfrm>
            <a:off x="3981003" y="478804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UniqueCcaList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Flowchart: Decision 96">
            <a:extLst>
              <a:ext uri="{FF2B5EF4-FFF2-40B4-BE49-F238E27FC236}">
                <a16:creationId xmlns:a16="http://schemas.microsoft.com/office/drawing/2014/main" id="{39D73529-3E37-411F-AA2D-ED2CACCAF6FC}"/>
              </a:ext>
            </a:extLst>
          </p:cNvPr>
          <p:cNvSpPr/>
          <p:nvPr/>
        </p:nvSpPr>
        <p:spPr>
          <a:xfrm>
            <a:off x="3613325" y="486241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14EBF62-2394-4484-8D55-6C8AA883FD3B}"/>
              </a:ext>
            </a:extLst>
          </p:cNvPr>
          <p:cNvSpPr txBox="1"/>
          <p:nvPr/>
        </p:nvSpPr>
        <p:spPr>
          <a:xfrm>
            <a:off x="3718332" y="505336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D233573-D5B0-46BC-A865-62EA504E0464}"/>
              </a:ext>
            </a:extLst>
          </p:cNvPr>
          <p:cNvCxnSpPr>
            <a:stCxn id="104" idx="1"/>
            <a:endCxn id="103" idx="1"/>
          </p:cNvCxnSpPr>
          <p:nvPr/>
        </p:nvCxnSpPr>
        <p:spPr>
          <a:xfrm>
            <a:off x="3613325" y="4949109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8" name="Flowchart: Decision 96">
            <a:extLst>
              <a:ext uri="{FF2B5EF4-FFF2-40B4-BE49-F238E27FC236}">
                <a16:creationId xmlns:a16="http://schemas.microsoft.com/office/drawing/2014/main" id="{6CE8C138-BD8D-4692-B4ED-A354DDF3B01F}"/>
              </a:ext>
            </a:extLst>
          </p:cNvPr>
          <p:cNvSpPr/>
          <p:nvPr/>
        </p:nvSpPr>
        <p:spPr>
          <a:xfrm>
            <a:off x="5148877" y="485429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9" name="Elbow Connector 63">
            <a:extLst>
              <a:ext uri="{FF2B5EF4-FFF2-40B4-BE49-F238E27FC236}">
                <a16:creationId xmlns:a16="http://schemas.microsoft.com/office/drawing/2014/main" id="{32DDDC81-518C-4A9A-97E5-5AF7450DBBD9}"/>
              </a:ext>
            </a:extLst>
          </p:cNvPr>
          <p:cNvCxnSpPr>
            <a:cxnSpLocks/>
          </p:cNvCxnSpPr>
          <p:nvPr/>
        </p:nvCxnSpPr>
        <p:spPr>
          <a:xfrm>
            <a:off x="5384925" y="494098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FE230B1F-082D-4078-BF53-51BEAD61BA71}"/>
              </a:ext>
            </a:extLst>
          </p:cNvPr>
          <p:cNvSpPr txBox="1"/>
          <p:nvPr/>
        </p:nvSpPr>
        <p:spPr>
          <a:xfrm>
            <a:off x="5324897" y="160023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1" name="Rectangle 8">
            <a:extLst>
              <a:ext uri="{FF2B5EF4-FFF2-40B4-BE49-F238E27FC236}">
                <a16:creationId xmlns:a16="http://schemas.microsoft.com/office/drawing/2014/main" id="{05AF2043-527E-46B5-B9F9-AA724EE2FB3F}"/>
              </a:ext>
            </a:extLst>
          </p:cNvPr>
          <p:cNvSpPr/>
          <p:nvPr/>
        </p:nvSpPr>
        <p:spPr>
          <a:xfrm>
            <a:off x="5598407" y="4788049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Cca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2" name="Elbow Connector 80">
            <a:extLst>
              <a:ext uri="{FF2B5EF4-FFF2-40B4-BE49-F238E27FC236}">
                <a16:creationId xmlns:a16="http://schemas.microsoft.com/office/drawing/2014/main" id="{8434E8C7-391A-4E06-A578-0C7F67DF4A85}"/>
              </a:ext>
            </a:extLst>
          </p:cNvPr>
          <p:cNvCxnSpPr>
            <a:cxnSpLocks/>
          </p:cNvCxnSpPr>
          <p:nvPr/>
        </p:nvCxnSpPr>
        <p:spPr>
          <a:xfrm>
            <a:off x="6552488" y="4938552"/>
            <a:ext cx="429006" cy="174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Rectangle 8">
            <a:extLst>
              <a:ext uri="{FF2B5EF4-FFF2-40B4-BE49-F238E27FC236}">
                <a16:creationId xmlns:a16="http://schemas.microsoft.com/office/drawing/2014/main" id="{A820550D-B5CB-4199-8420-23A1B1F794AC}"/>
              </a:ext>
            </a:extLst>
          </p:cNvPr>
          <p:cNvSpPr/>
          <p:nvPr/>
        </p:nvSpPr>
        <p:spPr>
          <a:xfrm>
            <a:off x="6988014" y="414042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CcaName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5" name="Elbow Connector 83">
            <a:extLst>
              <a:ext uri="{FF2B5EF4-FFF2-40B4-BE49-F238E27FC236}">
                <a16:creationId xmlns:a16="http://schemas.microsoft.com/office/drawing/2014/main" id="{78E8DDA5-3FCE-49D2-88A8-1A9A122B4F86}"/>
              </a:ext>
            </a:extLst>
          </p:cNvPr>
          <p:cNvCxnSpPr/>
          <p:nvPr/>
        </p:nvCxnSpPr>
        <p:spPr>
          <a:xfrm>
            <a:off x="6547092" y="4942304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6" name="Rectangle 8">
            <a:extLst>
              <a:ext uri="{FF2B5EF4-FFF2-40B4-BE49-F238E27FC236}">
                <a16:creationId xmlns:a16="http://schemas.microsoft.com/office/drawing/2014/main" id="{3DE916F4-26CA-4A1B-8D15-3D00784D057C}"/>
              </a:ext>
            </a:extLst>
          </p:cNvPr>
          <p:cNvSpPr/>
          <p:nvPr/>
        </p:nvSpPr>
        <p:spPr>
          <a:xfrm>
            <a:off x="6988014" y="446871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Head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7" name="Flowchart: Decision 96">
            <a:extLst>
              <a:ext uri="{FF2B5EF4-FFF2-40B4-BE49-F238E27FC236}">
                <a16:creationId xmlns:a16="http://schemas.microsoft.com/office/drawing/2014/main" id="{993D9E5B-E99A-45FD-9E6E-D76596987515}"/>
              </a:ext>
            </a:extLst>
          </p:cNvPr>
          <p:cNvSpPr/>
          <p:nvPr/>
        </p:nvSpPr>
        <p:spPr>
          <a:xfrm>
            <a:off x="6309943" y="484893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21" name="Elbow Connector 78">
            <a:extLst>
              <a:ext uri="{FF2B5EF4-FFF2-40B4-BE49-F238E27FC236}">
                <a16:creationId xmlns:a16="http://schemas.microsoft.com/office/drawing/2014/main" id="{A94AF2EB-E381-4797-B91B-BCC72D0690A5}"/>
              </a:ext>
            </a:extLst>
          </p:cNvPr>
          <p:cNvCxnSpPr>
            <a:cxnSpLocks/>
          </p:cNvCxnSpPr>
          <p:nvPr/>
        </p:nvCxnSpPr>
        <p:spPr>
          <a:xfrm flipV="1">
            <a:off x="6552808" y="4612567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78">
            <a:extLst>
              <a:ext uri="{FF2B5EF4-FFF2-40B4-BE49-F238E27FC236}">
                <a16:creationId xmlns:a16="http://schemas.microsoft.com/office/drawing/2014/main" id="{E256879A-0074-4CE9-9977-D9186BEF92F1}"/>
              </a:ext>
            </a:extLst>
          </p:cNvPr>
          <p:cNvCxnSpPr>
            <a:cxnSpLocks/>
          </p:cNvCxnSpPr>
          <p:nvPr/>
        </p:nvCxnSpPr>
        <p:spPr>
          <a:xfrm flipV="1">
            <a:off x="6552808" y="4278134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>
            <a:extLst>
              <a:ext uri="{FF2B5EF4-FFF2-40B4-BE49-F238E27FC236}">
                <a16:creationId xmlns:a16="http://schemas.microsoft.com/office/drawing/2014/main" id="{F11C9D45-6F8B-4DDE-9C3C-272F73056C1A}"/>
              </a:ext>
            </a:extLst>
          </p:cNvPr>
          <p:cNvSpPr/>
          <p:nvPr/>
        </p:nvSpPr>
        <p:spPr>
          <a:xfrm>
            <a:off x="6992752" y="479675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ViceHead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6" name="Rectangle 8">
            <a:extLst>
              <a:ext uri="{FF2B5EF4-FFF2-40B4-BE49-F238E27FC236}">
                <a16:creationId xmlns:a16="http://schemas.microsoft.com/office/drawing/2014/main" id="{5F92E899-65FC-4CDF-8ADD-ED6524E5865C}"/>
              </a:ext>
            </a:extLst>
          </p:cNvPr>
          <p:cNvSpPr/>
          <p:nvPr/>
        </p:nvSpPr>
        <p:spPr>
          <a:xfrm>
            <a:off x="6988014" y="513415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Budget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7" name="Elbow Connector 85">
            <a:extLst>
              <a:ext uri="{FF2B5EF4-FFF2-40B4-BE49-F238E27FC236}">
                <a16:creationId xmlns:a16="http://schemas.microsoft.com/office/drawing/2014/main" id="{4983B1CC-54DE-409A-A795-3D4545E445DA}"/>
              </a:ext>
            </a:extLst>
          </p:cNvPr>
          <p:cNvCxnSpPr/>
          <p:nvPr/>
        </p:nvCxnSpPr>
        <p:spPr>
          <a:xfrm>
            <a:off x="6545201" y="4940664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8" name="Rectangle 8">
            <a:extLst>
              <a:ext uri="{FF2B5EF4-FFF2-40B4-BE49-F238E27FC236}">
                <a16:creationId xmlns:a16="http://schemas.microsoft.com/office/drawing/2014/main" id="{D616FA96-6C08-485F-AF20-068C47F744F7}"/>
              </a:ext>
            </a:extLst>
          </p:cNvPr>
          <p:cNvSpPr/>
          <p:nvPr/>
        </p:nvSpPr>
        <p:spPr>
          <a:xfrm>
            <a:off x="6979603" y="545672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Spent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9" name="Elbow Connector 80">
            <a:extLst>
              <a:ext uri="{FF2B5EF4-FFF2-40B4-BE49-F238E27FC236}">
                <a16:creationId xmlns:a16="http://schemas.microsoft.com/office/drawing/2014/main" id="{84FE1CEC-E137-481D-A072-7AC2B2A148E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26375" y="5617369"/>
            <a:ext cx="291146" cy="217201"/>
          </a:xfrm>
          <a:prstGeom prst="bentConnector3">
            <a:avLst>
              <a:gd name="adj1" fmla="val 9972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0" name="Rectangle 8">
            <a:extLst>
              <a:ext uri="{FF2B5EF4-FFF2-40B4-BE49-F238E27FC236}">
                <a16:creationId xmlns:a16="http://schemas.microsoft.com/office/drawing/2014/main" id="{54EE7080-CBD4-4CA5-88EA-BE06CA3DF2FE}"/>
              </a:ext>
            </a:extLst>
          </p:cNvPr>
          <p:cNvSpPr/>
          <p:nvPr/>
        </p:nvSpPr>
        <p:spPr>
          <a:xfrm>
            <a:off x="6979603" y="578559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Outstanding</a:t>
            </a:r>
            <a:endParaRPr lang="en-SG" sz="800" dirty="0">
              <a:solidFill>
                <a:srgbClr val="7030A0"/>
              </a:solidFill>
            </a:endParaRPr>
          </a:p>
        </p:txBody>
      </p:sp>
      <p:cxnSp>
        <p:nvCxnSpPr>
          <p:cNvPr id="131" name="Elbow Connector 80">
            <a:extLst>
              <a:ext uri="{FF2B5EF4-FFF2-40B4-BE49-F238E27FC236}">
                <a16:creationId xmlns:a16="http://schemas.microsoft.com/office/drawing/2014/main" id="{FB545BB2-0DF6-4D53-8917-09A9834B02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22286" y="5917153"/>
            <a:ext cx="291146" cy="217201"/>
          </a:xfrm>
          <a:prstGeom prst="bentConnector3">
            <a:avLst>
              <a:gd name="adj1" fmla="val 9972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Rectangle 8">
            <a:extLst>
              <a:ext uri="{FF2B5EF4-FFF2-40B4-BE49-F238E27FC236}">
                <a16:creationId xmlns:a16="http://schemas.microsoft.com/office/drawing/2014/main" id="{5BC23CEC-28B4-4797-8C13-99867B2D4291}"/>
              </a:ext>
            </a:extLst>
          </p:cNvPr>
          <p:cNvSpPr/>
          <p:nvPr/>
        </p:nvSpPr>
        <p:spPr>
          <a:xfrm>
            <a:off x="6987210" y="61150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Set&lt;Entry&gt;</a:t>
            </a:r>
            <a:endParaRPr lang="en-SG" sz="800" dirty="0">
              <a:solidFill>
                <a:srgbClr val="7030A0"/>
              </a:solidFill>
            </a:endParaRPr>
          </a:p>
        </p:txBody>
      </p:sp>
      <p:sp>
        <p:nvSpPr>
          <p:cNvPr id="133" name="Flowchart: Decision 96">
            <a:extLst>
              <a:ext uri="{FF2B5EF4-FFF2-40B4-BE49-F238E27FC236}">
                <a16:creationId xmlns:a16="http://schemas.microsoft.com/office/drawing/2014/main" id="{6E090BB1-9A83-4144-BCD2-423EB7B23E7C}"/>
              </a:ext>
            </a:extLst>
          </p:cNvPr>
          <p:cNvSpPr/>
          <p:nvPr/>
        </p:nvSpPr>
        <p:spPr>
          <a:xfrm>
            <a:off x="3596064" y="291079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34" name="Elbow Connector 80">
            <a:extLst>
              <a:ext uri="{FF2B5EF4-FFF2-40B4-BE49-F238E27FC236}">
                <a16:creationId xmlns:a16="http://schemas.microsoft.com/office/drawing/2014/main" id="{5B943D68-F896-4D3A-9F86-E3D993406443}"/>
              </a:ext>
            </a:extLst>
          </p:cNvPr>
          <p:cNvCxnSpPr>
            <a:cxnSpLocks/>
          </p:cNvCxnSpPr>
          <p:nvPr/>
        </p:nvCxnSpPr>
        <p:spPr>
          <a:xfrm>
            <a:off x="3827383" y="2997480"/>
            <a:ext cx="429006" cy="174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Rectangle 8">
            <a:extLst>
              <a:ext uri="{FF2B5EF4-FFF2-40B4-BE49-F238E27FC236}">
                <a16:creationId xmlns:a16="http://schemas.microsoft.com/office/drawing/2014/main" id="{C78C3599-A407-47DA-BA7D-EB2F0D3BEE21}"/>
              </a:ext>
            </a:extLst>
          </p:cNvPr>
          <p:cNvSpPr/>
          <p:nvPr/>
        </p:nvSpPr>
        <p:spPr>
          <a:xfrm>
            <a:off x="4256389" y="287482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String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6" name="Elbow Connector 78">
            <a:extLst>
              <a:ext uri="{FF2B5EF4-FFF2-40B4-BE49-F238E27FC236}">
                <a16:creationId xmlns:a16="http://schemas.microsoft.com/office/drawing/2014/main" id="{84A8A6BB-C7A4-4D42-8964-E193B234F857}"/>
              </a:ext>
            </a:extLst>
          </p:cNvPr>
          <p:cNvCxnSpPr>
            <a:cxnSpLocks/>
          </p:cNvCxnSpPr>
          <p:nvPr/>
        </p:nvCxnSpPr>
        <p:spPr>
          <a:xfrm flipV="1">
            <a:off x="3846230" y="267274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83">
            <a:extLst>
              <a:ext uri="{FF2B5EF4-FFF2-40B4-BE49-F238E27FC236}">
                <a16:creationId xmlns:a16="http://schemas.microsoft.com/office/drawing/2014/main" id="{E95A7BC4-DAB6-4C88-9709-2DE94217D64A}"/>
              </a:ext>
            </a:extLst>
          </p:cNvPr>
          <p:cNvCxnSpPr/>
          <p:nvPr/>
        </p:nvCxnSpPr>
        <p:spPr>
          <a:xfrm>
            <a:off x="3838929" y="299623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8" name="Rectangle 8">
            <a:extLst>
              <a:ext uri="{FF2B5EF4-FFF2-40B4-BE49-F238E27FC236}">
                <a16:creationId xmlns:a16="http://schemas.microsoft.com/office/drawing/2014/main" id="{FA1B6BBA-6D01-4BC8-AAB2-DA53ED73F1F4}"/>
              </a:ext>
            </a:extLst>
          </p:cNvPr>
          <p:cNvSpPr/>
          <p:nvPr/>
        </p:nvSpPr>
        <p:spPr>
          <a:xfrm>
            <a:off x="4268511" y="254870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9" name="Rectangle 8">
            <a:extLst>
              <a:ext uri="{FF2B5EF4-FFF2-40B4-BE49-F238E27FC236}">
                <a16:creationId xmlns:a16="http://schemas.microsoft.com/office/drawing/2014/main" id="{99D907DC-BCA1-49C1-86DF-EF2B9DE7FC11}"/>
              </a:ext>
            </a:extLst>
          </p:cNvPr>
          <p:cNvSpPr/>
          <p:nvPr/>
        </p:nvSpPr>
        <p:spPr>
          <a:xfrm>
            <a:off x="4256555" y="32194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Set&lt;String&gt;</a:t>
            </a:r>
            <a:endParaRPr lang="en-SG" sz="800" dirty="0">
              <a:solidFill>
                <a:srgbClr val="7030A0"/>
              </a:solidFill>
            </a:endParaRPr>
          </a:p>
        </p:txBody>
      </p:sp>
      <p:cxnSp>
        <p:nvCxnSpPr>
          <p:cNvPr id="140" name="Elbow Connector 80">
            <a:extLst>
              <a:ext uri="{FF2B5EF4-FFF2-40B4-BE49-F238E27FC236}">
                <a16:creationId xmlns:a16="http://schemas.microsoft.com/office/drawing/2014/main" id="{2C25EEB4-10D2-4892-B5BD-3BAFD63DE761}"/>
              </a:ext>
            </a:extLst>
          </p:cNvPr>
          <p:cNvCxnSpPr>
            <a:cxnSpLocks/>
          </p:cNvCxnSpPr>
          <p:nvPr/>
        </p:nvCxnSpPr>
        <p:spPr>
          <a:xfrm>
            <a:off x="5475677" y="3887480"/>
            <a:ext cx="429006" cy="174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1" name="Elbow Connector 83">
            <a:extLst>
              <a:ext uri="{FF2B5EF4-FFF2-40B4-BE49-F238E27FC236}">
                <a16:creationId xmlns:a16="http://schemas.microsoft.com/office/drawing/2014/main" id="{D13C2DEF-8FF5-4317-A9AE-366D7A040EB5}"/>
              </a:ext>
            </a:extLst>
          </p:cNvPr>
          <p:cNvCxnSpPr/>
          <p:nvPr/>
        </p:nvCxnSpPr>
        <p:spPr>
          <a:xfrm>
            <a:off x="5470281" y="3891232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2" name="Elbow Connector 78">
            <a:extLst>
              <a:ext uri="{FF2B5EF4-FFF2-40B4-BE49-F238E27FC236}">
                <a16:creationId xmlns:a16="http://schemas.microsoft.com/office/drawing/2014/main" id="{E8B284E7-5D5D-4D9A-B316-B9D590A5604E}"/>
              </a:ext>
            </a:extLst>
          </p:cNvPr>
          <p:cNvCxnSpPr>
            <a:cxnSpLocks/>
          </p:cNvCxnSpPr>
          <p:nvPr/>
        </p:nvCxnSpPr>
        <p:spPr>
          <a:xfrm flipV="1">
            <a:off x="5475997" y="3561495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3" name="Elbow Connector 78">
            <a:extLst>
              <a:ext uri="{FF2B5EF4-FFF2-40B4-BE49-F238E27FC236}">
                <a16:creationId xmlns:a16="http://schemas.microsoft.com/office/drawing/2014/main" id="{50DD2866-914A-4BE8-A1E1-2AA6B5CF5CF6}"/>
              </a:ext>
            </a:extLst>
          </p:cNvPr>
          <p:cNvCxnSpPr>
            <a:cxnSpLocks/>
          </p:cNvCxnSpPr>
          <p:nvPr/>
        </p:nvCxnSpPr>
        <p:spPr>
          <a:xfrm flipV="1">
            <a:off x="5475997" y="3227062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4" name="Elbow Connector 85">
            <a:extLst>
              <a:ext uri="{FF2B5EF4-FFF2-40B4-BE49-F238E27FC236}">
                <a16:creationId xmlns:a16="http://schemas.microsoft.com/office/drawing/2014/main" id="{2D7A1CC2-D300-4A78-9CFE-1964522491EF}"/>
              </a:ext>
            </a:extLst>
          </p:cNvPr>
          <p:cNvCxnSpPr/>
          <p:nvPr/>
        </p:nvCxnSpPr>
        <p:spPr>
          <a:xfrm>
            <a:off x="5468390" y="3889592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5" name="Rectangle 8">
            <a:extLst>
              <a:ext uri="{FF2B5EF4-FFF2-40B4-BE49-F238E27FC236}">
                <a16:creationId xmlns:a16="http://schemas.microsoft.com/office/drawing/2014/main" id="{E394D00C-E54F-49AC-9972-96FBBEFE6513}"/>
              </a:ext>
            </a:extLst>
          </p:cNvPr>
          <p:cNvSpPr/>
          <p:nvPr/>
        </p:nvSpPr>
        <p:spPr>
          <a:xfrm>
            <a:off x="5910079" y="308417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Map&lt;Year, Set&lt;Month&gt;&gt;</a:t>
            </a:r>
            <a:endParaRPr lang="en-SG" sz="700" dirty="0">
              <a:solidFill>
                <a:srgbClr val="7030A0"/>
              </a:solidFill>
            </a:endParaRPr>
          </a:p>
        </p:txBody>
      </p:sp>
      <p:sp>
        <p:nvSpPr>
          <p:cNvPr id="146" name="Rectangle 8">
            <a:extLst>
              <a:ext uri="{FF2B5EF4-FFF2-40B4-BE49-F238E27FC236}">
                <a16:creationId xmlns:a16="http://schemas.microsoft.com/office/drawing/2014/main" id="{29073C5D-12AD-4536-8B98-6C51F7AC1057}"/>
              </a:ext>
            </a:extLst>
          </p:cNvPr>
          <p:cNvSpPr/>
          <p:nvPr/>
        </p:nvSpPr>
        <p:spPr>
          <a:xfrm>
            <a:off x="5910079" y="341245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Calendar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147" name="Rectangle 8">
            <a:extLst>
              <a:ext uri="{FF2B5EF4-FFF2-40B4-BE49-F238E27FC236}">
                <a16:creationId xmlns:a16="http://schemas.microsoft.com/office/drawing/2014/main" id="{1BEB7E23-6207-4C6C-8817-29E6F3E59D37}"/>
              </a:ext>
            </a:extLst>
          </p:cNvPr>
          <p:cNvSpPr/>
          <p:nvPr/>
        </p:nvSpPr>
        <p:spPr>
          <a:xfrm>
            <a:off x="5914817" y="374049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String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8" name="Rectangle 8">
            <a:extLst>
              <a:ext uri="{FF2B5EF4-FFF2-40B4-BE49-F238E27FC236}">
                <a16:creationId xmlns:a16="http://schemas.microsoft.com/office/drawing/2014/main" id="{8FBA8288-A9BB-4F7D-A90B-6241B5565A61}"/>
              </a:ext>
            </a:extLst>
          </p:cNvPr>
          <p:cNvSpPr/>
          <p:nvPr/>
        </p:nvSpPr>
        <p:spPr>
          <a:xfrm>
            <a:off x="5910079" y="40778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9" name="Rectangle 8">
            <a:extLst>
              <a:ext uri="{FF2B5EF4-FFF2-40B4-BE49-F238E27FC236}">
                <a16:creationId xmlns:a16="http://schemas.microsoft.com/office/drawing/2014/main" id="{B11E6677-2A20-470C-A214-51BBD2732F79}"/>
              </a:ext>
            </a:extLst>
          </p:cNvPr>
          <p:cNvSpPr/>
          <p:nvPr/>
        </p:nvSpPr>
        <p:spPr>
          <a:xfrm>
            <a:off x="5901668" y="440046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Map&lt;Month, Integer&gt;</a:t>
            </a:r>
            <a:endParaRPr lang="en-SG" sz="800" dirty="0">
              <a:solidFill>
                <a:srgbClr val="7030A0"/>
              </a:solidFill>
            </a:endParaRPr>
          </a:p>
        </p:txBody>
      </p:sp>
      <p:sp>
        <p:nvSpPr>
          <p:cNvPr id="150" name="Flowchart: Decision 96">
            <a:extLst>
              <a:ext uri="{FF2B5EF4-FFF2-40B4-BE49-F238E27FC236}">
                <a16:creationId xmlns:a16="http://schemas.microsoft.com/office/drawing/2014/main" id="{FE7C7041-19E2-41EB-B821-438146FB6BC4}"/>
              </a:ext>
            </a:extLst>
          </p:cNvPr>
          <p:cNvSpPr/>
          <p:nvPr/>
        </p:nvSpPr>
        <p:spPr>
          <a:xfrm>
            <a:off x="5262140" y="379918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F8917C3-E2A3-4E1D-A79D-0F8E2439D63E}"/>
              </a:ext>
            </a:extLst>
          </p:cNvPr>
          <p:cNvCxnSpPr>
            <a:cxnSpLocks/>
          </p:cNvCxnSpPr>
          <p:nvPr/>
        </p:nvCxnSpPr>
        <p:spPr>
          <a:xfrm>
            <a:off x="1574415" y="4615794"/>
            <a:ext cx="4270975" cy="174212"/>
          </a:xfrm>
          <a:prstGeom prst="bentConnector2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D69E656C-2FF5-4ECD-A8E9-07CEB7E97BE7}"/>
              </a:ext>
            </a:extLst>
          </p:cNvPr>
          <p:cNvSpPr txBox="1"/>
          <p:nvPr/>
        </p:nvSpPr>
        <p:spPr>
          <a:xfrm>
            <a:off x="3794071" y="4395042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7B07E1D-5475-46B7-99C2-7B339F61BCAC}"/>
              </a:ext>
            </a:extLst>
          </p:cNvPr>
          <p:cNvSpPr txBox="1"/>
          <p:nvPr/>
        </p:nvSpPr>
        <p:spPr>
          <a:xfrm>
            <a:off x="5579491" y="458001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85</Words>
  <Application>Microsoft Office PowerPoint</Application>
  <PresentationFormat>On-screen Show (4:3)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Javen Seow Yu Bin</cp:lastModifiedBy>
  <cp:revision>90</cp:revision>
  <dcterms:created xsi:type="dcterms:W3CDTF">2016-07-22T14:33:02Z</dcterms:created>
  <dcterms:modified xsi:type="dcterms:W3CDTF">2018-11-12T07:09:47Z</dcterms:modified>
</cp:coreProperties>
</file>