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78" y="-7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398387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506412" y="4042302"/>
            <a:ext cx="345583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-209256" y="4035158"/>
            <a:ext cx="34415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43457" y="414197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05101" y="421568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1877614" y="421568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B6C53FE2-B81F-4A9C-ACDB-68D33DA2EC64}"/>
              </a:ext>
            </a:extLst>
          </p:cNvPr>
          <p:cNvSpPr/>
          <p:nvPr/>
        </p:nvSpPr>
        <p:spPr>
          <a:xfrm>
            <a:off x="2873943" y="374002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CalendarStorage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3B92AB-EDB2-49E9-9DDC-2F27ABC7E532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53133" y="390811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7E7B48CA-655A-4A10-B791-4E35ADEF70EB}"/>
              </a:ext>
            </a:extLst>
          </p:cNvPr>
          <p:cNvSpPr/>
          <p:nvPr/>
        </p:nvSpPr>
        <p:spPr>
          <a:xfrm>
            <a:off x="2417085" y="382142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564C5AFA-509B-45A3-BF78-F8632CC75C15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394804" y="391340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>
            <a:extLst>
              <a:ext uri="{FF2B5EF4-FFF2-40B4-BE49-F238E27FC236}">
                <a16:creationId xmlns:a16="http://schemas.microsoft.com/office/drawing/2014/main" id="{1429E53F-13AD-49A3-91E4-C9972D46AA8B}"/>
              </a:ext>
            </a:extLst>
          </p:cNvPr>
          <p:cNvSpPr/>
          <p:nvPr/>
        </p:nvSpPr>
        <p:spPr>
          <a:xfrm rot="5400000" flipV="1">
            <a:off x="4171790" y="382564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C8F942F3-A516-4288-B4B7-45AA38B8BDA3}"/>
              </a:ext>
            </a:extLst>
          </p:cNvPr>
          <p:cNvSpPr/>
          <p:nvPr/>
        </p:nvSpPr>
        <p:spPr>
          <a:xfrm>
            <a:off x="4618128" y="374002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IcsCalendar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44AAE26F-7EBF-47A7-9AD3-AF383CBEB7EC}"/>
              </a:ext>
            </a:extLst>
          </p:cNvPr>
          <p:cNvSpPr/>
          <p:nvPr/>
        </p:nvSpPr>
        <p:spPr>
          <a:xfrm>
            <a:off x="2872662" y="428358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EmailStorage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7B32E7-03A6-4998-BB46-5DABFA797326}"/>
              </a:ext>
            </a:extLst>
          </p:cNvPr>
          <p:cNvCxnSpPr>
            <a:stCxn id="34" idx="3"/>
            <a:endCxn id="32" idx="1"/>
          </p:cNvCxnSpPr>
          <p:nvPr/>
        </p:nvCxnSpPr>
        <p:spPr>
          <a:xfrm>
            <a:off x="2651852" y="445167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Flowchart: Decision 96">
            <a:extLst>
              <a:ext uri="{FF2B5EF4-FFF2-40B4-BE49-F238E27FC236}">
                <a16:creationId xmlns:a16="http://schemas.microsoft.com/office/drawing/2014/main" id="{24ACCF21-DB7E-431E-A30F-9B340265983F}"/>
              </a:ext>
            </a:extLst>
          </p:cNvPr>
          <p:cNvSpPr/>
          <p:nvPr/>
        </p:nvSpPr>
        <p:spPr>
          <a:xfrm>
            <a:off x="2415804" y="436498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5" name="Elbow Connector 63">
            <a:extLst>
              <a:ext uri="{FF2B5EF4-FFF2-40B4-BE49-F238E27FC236}">
                <a16:creationId xmlns:a16="http://schemas.microsoft.com/office/drawing/2014/main" id="{3AFF04D7-E950-4590-9F6F-31B2B1BF51F4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4393523" y="4456961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Isosceles Triangle 102">
            <a:extLst>
              <a:ext uri="{FF2B5EF4-FFF2-40B4-BE49-F238E27FC236}">
                <a16:creationId xmlns:a16="http://schemas.microsoft.com/office/drawing/2014/main" id="{61B57E67-6B48-4517-93AB-0C1E9B972D9B}"/>
              </a:ext>
            </a:extLst>
          </p:cNvPr>
          <p:cNvSpPr/>
          <p:nvPr/>
        </p:nvSpPr>
        <p:spPr>
          <a:xfrm rot="5400000" flipV="1">
            <a:off x="4170509" y="436920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EEFE3555-C5B5-47D0-ABCF-71A22834F3D5}"/>
              </a:ext>
            </a:extLst>
          </p:cNvPr>
          <p:cNvSpPr/>
          <p:nvPr/>
        </p:nvSpPr>
        <p:spPr>
          <a:xfrm>
            <a:off x="4616847" y="428358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EmailDir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6E3EE044-7EFE-460D-8858-2C431E2ADDF9}"/>
              </a:ext>
            </a:extLst>
          </p:cNvPr>
          <p:cNvSpPr/>
          <p:nvPr/>
        </p:nvSpPr>
        <p:spPr>
          <a:xfrm>
            <a:off x="2878058" y="545977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BudgetBookStorage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079F3-CC30-4415-85CE-D866DC1F1D2E}"/>
              </a:ext>
            </a:extLst>
          </p:cNvPr>
          <p:cNvCxnSpPr>
            <a:stCxn id="40" idx="3"/>
            <a:endCxn id="38" idx="1"/>
          </p:cNvCxnSpPr>
          <p:nvPr/>
        </p:nvCxnSpPr>
        <p:spPr>
          <a:xfrm>
            <a:off x="2657248" y="562786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Flowchart: Decision 96">
            <a:extLst>
              <a:ext uri="{FF2B5EF4-FFF2-40B4-BE49-F238E27FC236}">
                <a16:creationId xmlns:a16="http://schemas.microsoft.com/office/drawing/2014/main" id="{AF1ADD3B-1A3C-4DE6-91F6-E190AD95A43E}"/>
              </a:ext>
            </a:extLst>
          </p:cNvPr>
          <p:cNvSpPr/>
          <p:nvPr/>
        </p:nvSpPr>
        <p:spPr>
          <a:xfrm>
            <a:off x="2421200" y="554117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1" name="Elbow Connector 63">
            <a:extLst>
              <a:ext uri="{FF2B5EF4-FFF2-40B4-BE49-F238E27FC236}">
                <a16:creationId xmlns:a16="http://schemas.microsoft.com/office/drawing/2014/main" id="{79BEB1C1-1B00-4370-9EB5-4C729B3612B0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 flipV="1">
            <a:off x="4398919" y="563315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Isosceles Triangle 102">
            <a:extLst>
              <a:ext uri="{FF2B5EF4-FFF2-40B4-BE49-F238E27FC236}">
                <a16:creationId xmlns:a16="http://schemas.microsoft.com/office/drawing/2014/main" id="{C94BAC32-1D0E-4755-ACA6-AFFE25BF15E4}"/>
              </a:ext>
            </a:extLst>
          </p:cNvPr>
          <p:cNvSpPr/>
          <p:nvPr/>
        </p:nvSpPr>
        <p:spPr>
          <a:xfrm rot="5400000" flipV="1">
            <a:off x="4175905" y="554539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44" name="Elbow Connector 122">
            <a:extLst>
              <a:ext uri="{FF2B5EF4-FFF2-40B4-BE49-F238E27FC236}">
                <a16:creationId xmlns:a16="http://schemas.microsoft.com/office/drawing/2014/main" id="{7542BAE2-FF11-4300-90E2-BDFB954DEE61}"/>
              </a:ext>
            </a:extLst>
          </p:cNvPr>
          <p:cNvCxnSpPr>
            <a:stCxn id="45" idx="3"/>
            <a:endCxn id="55" idx="1"/>
          </p:cNvCxnSpPr>
          <p:nvPr/>
        </p:nvCxnSpPr>
        <p:spPr>
          <a:xfrm>
            <a:off x="5792078" y="5633153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4AA4C0AE-2CFF-4A56-9D9D-E9D1FE372117}"/>
              </a:ext>
            </a:extLst>
          </p:cNvPr>
          <p:cNvSpPr/>
          <p:nvPr/>
        </p:nvSpPr>
        <p:spPr>
          <a:xfrm>
            <a:off x="4622243" y="5459773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XmlBudgetBook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6E6666B6-9C46-4D12-8BF8-9AEE8CD94438}"/>
              </a:ext>
            </a:extLst>
          </p:cNvPr>
          <p:cNvSpPr/>
          <p:nvPr/>
        </p:nvSpPr>
        <p:spPr>
          <a:xfrm>
            <a:off x="2874821" y="485937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00" dirty="0" err="1">
                <a:solidFill>
                  <a:schemeClr val="bg1"/>
                </a:solidFill>
              </a:rPr>
              <a:t>ProfilePictureStorage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505D38-C7AB-423D-9437-2A37CECEC119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2654011" y="502746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>
            <a:extLst>
              <a:ext uri="{FF2B5EF4-FFF2-40B4-BE49-F238E27FC236}">
                <a16:creationId xmlns:a16="http://schemas.microsoft.com/office/drawing/2014/main" id="{BF20A59F-D73E-4560-8D02-8B3627FA2474}"/>
              </a:ext>
            </a:extLst>
          </p:cNvPr>
          <p:cNvSpPr/>
          <p:nvPr/>
        </p:nvSpPr>
        <p:spPr>
          <a:xfrm>
            <a:off x="2417963" y="494077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8D34732A-8D63-407D-8299-B384398952DE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4395682" y="503275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Isosceles Triangle 102">
            <a:extLst>
              <a:ext uri="{FF2B5EF4-FFF2-40B4-BE49-F238E27FC236}">
                <a16:creationId xmlns:a16="http://schemas.microsoft.com/office/drawing/2014/main" id="{C9E5FC42-4C63-4D74-A11D-AE985AAB53D9}"/>
              </a:ext>
            </a:extLst>
          </p:cNvPr>
          <p:cNvSpPr/>
          <p:nvPr/>
        </p:nvSpPr>
        <p:spPr>
          <a:xfrm rot="5400000" flipV="1">
            <a:off x="4172668" y="494499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B93A23D9-3630-41B2-B3E5-7131B3A06ECF}"/>
              </a:ext>
            </a:extLst>
          </p:cNvPr>
          <p:cNvSpPr/>
          <p:nvPr/>
        </p:nvSpPr>
        <p:spPr>
          <a:xfrm>
            <a:off x="4619006" y="485937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ProfilePictureDirStorage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A7F8F73-9D9F-407C-8CBE-95AE5D870561}"/>
              </a:ext>
            </a:extLst>
          </p:cNvPr>
          <p:cNvSpPr/>
          <p:nvPr/>
        </p:nvSpPr>
        <p:spPr>
          <a:xfrm>
            <a:off x="6020678" y="5461743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BudgetBook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Elbow Connector 122">
            <a:extLst>
              <a:ext uri="{FF2B5EF4-FFF2-40B4-BE49-F238E27FC236}">
                <a16:creationId xmlns:a16="http://schemas.microsoft.com/office/drawing/2014/main" id="{EC050297-F8D8-463D-B166-3D9EFE68B137}"/>
              </a:ext>
            </a:extLst>
          </p:cNvPr>
          <p:cNvCxnSpPr>
            <a:stCxn id="62" idx="0"/>
            <a:endCxn id="59" idx="2"/>
          </p:cNvCxnSpPr>
          <p:nvPr/>
        </p:nvCxnSpPr>
        <p:spPr>
          <a:xfrm rot="5400000" flipH="1" flipV="1">
            <a:off x="8078871" y="5293353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B5FA9745-E244-4EF7-8D94-4AC34AC01AB8}"/>
              </a:ext>
            </a:extLst>
          </p:cNvPr>
          <p:cNvSpPr/>
          <p:nvPr/>
        </p:nvSpPr>
        <p:spPr>
          <a:xfrm>
            <a:off x="7616616" y="477898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XmlAdaptedEntry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7FD7CEA8-6393-40B8-BF02-96BE1B33896D}"/>
              </a:ext>
            </a:extLst>
          </p:cNvPr>
          <p:cNvSpPr/>
          <p:nvPr/>
        </p:nvSpPr>
        <p:spPr>
          <a:xfrm>
            <a:off x="7616616" y="546095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XmlAdaptedCca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Elbow Connector 122">
            <a:extLst>
              <a:ext uri="{FF2B5EF4-FFF2-40B4-BE49-F238E27FC236}">
                <a16:creationId xmlns:a16="http://schemas.microsoft.com/office/drawing/2014/main" id="{05678647-88A0-4AA2-8780-F34E72F8806A}"/>
              </a:ext>
            </a:extLst>
          </p:cNvPr>
          <p:cNvCxnSpPr>
            <a:stCxn id="55" idx="3"/>
            <a:endCxn id="62" idx="1"/>
          </p:cNvCxnSpPr>
          <p:nvPr/>
        </p:nvCxnSpPr>
        <p:spPr>
          <a:xfrm flipV="1">
            <a:off x="7221385" y="5634337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Travis Ching</cp:lastModifiedBy>
  <cp:revision>60</cp:revision>
  <dcterms:created xsi:type="dcterms:W3CDTF">2016-07-22T14:33:02Z</dcterms:created>
  <dcterms:modified xsi:type="dcterms:W3CDTF">2018-11-12T05:38:22Z</dcterms:modified>
</cp:coreProperties>
</file>