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7D4"/>
    <a:srgbClr val="C39BE1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90A6-7569-4541-B8E2-F17974DF0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F90F7-AF25-4B23-A768-145D08D2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3A55-7944-44BC-9B77-1737E62C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F0B6-472B-4AE1-8412-650DB48D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B0F6-6515-477C-899E-408E7B5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87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BF41-E241-4F92-9724-43EAE325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2B11D-62BF-423D-9903-1178DED7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85F4-FECC-4079-B7FC-255E620F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4837-33AA-40D1-A403-A897A42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FF44-1F54-4C44-8F5E-248D9766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7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23249-058A-46D6-9F9E-857D1F9E2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4FAD-B5C4-4B58-9BA2-D4900FB2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B127-5170-4E17-98B4-BF1CEBF6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5FF3-0550-48ED-997A-9A81406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F0D2-2759-4B2D-8C51-188FDE82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2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9A59-0DC5-4410-A84E-8347D05A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98CC-1611-4CBE-85FB-3771F8BF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BEE8-2662-4F76-AB41-E78179C4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C5F9-F089-48D8-BBE3-8C0C18AF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787E-AB45-4910-B6E1-B8417789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66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659D-910F-4D9D-9BC5-18B7E886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887D-7771-46A6-B5C9-4F6F950E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92A0-D87A-42FD-B9FB-1CE15F19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8F93-DBF4-4240-B971-6A5E4949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D0DE-0775-445B-83CE-2A7841A2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92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2D3D-CB7E-406E-B95B-3509575E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4E88-0DF1-4576-85BE-7AD70C48D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9FCF-8CB2-484E-8A3D-2886AD33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3B56D-1C01-4B6F-BE62-710FA3F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37A4-6F85-498A-9187-2D6AE83C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1AB9-90C2-4A53-9581-631605ED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0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497F-632A-4016-98D5-BECBF20E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0294-C7A7-4AB5-8583-C5A8F885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58C4-EB3B-42AB-9907-A9F6D5EA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9BD05-DE05-4E01-B12A-4F48B9B3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C36EE-F532-4C7E-BD0C-2641F3B43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B2A99-B7D4-447D-BCC0-1BB318A9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9DFA8-5730-4906-8727-7B7B3BC4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84-9AB4-4C98-942E-6510B02A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2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FD3F-1A13-4599-9514-5524C062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A1E33-4FA3-4442-93E8-4C877973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0632-0452-46B8-A037-DA2FFF0A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B1DFD-CE77-4965-BDB0-67AE0FF8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70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9C2B1-662E-47AE-8800-2461899C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4A13-491F-4F6D-B4AF-B7EC5FB0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C205D-0B32-41AD-984A-C8E00146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6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DA8A-7C40-492C-8DCF-18B8FEDA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E358-A87C-4FC3-A60E-302D2707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FD3D-18AE-4DEA-80A0-9FE817FC9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0A7CA-B95D-4297-BE98-A7E23A66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69102-2AD3-45DA-A47A-A2E2706F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9B81-8771-4C96-9BAB-0877D120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4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7A79-B2B8-4858-B553-994BCF01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858C7-D379-4D5D-9AB6-3112D886F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944E8-8C46-4689-8C27-8E77C8DC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6AC2-4034-4EFB-AAC6-66E9AF72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50F3A-4A5C-4D64-93CB-87BFF18C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89D6-4417-491E-A03E-DDBCCF67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54779-09A6-4A14-8F72-4A0A971E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ABD0-0513-4664-AB23-8D91FED7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0777-304C-470C-9097-E57544791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0927-789A-41C5-A4D3-D36E72AB2E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6E5C-5075-4F03-951D-916A40E59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DADD-1FDE-4181-8808-DBB6797AE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CB88-9E7F-4BDD-8E88-FA87A529B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57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6FFC2CC-15A2-48A4-8582-4B32EC3D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95" y="82810"/>
            <a:ext cx="4420195" cy="64731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889D80-489F-4C7D-A247-611020F66340}"/>
              </a:ext>
            </a:extLst>
          </p:cNvPr>
          <p:cNvSpPr/>
          <p:nvPr/>
        </p:nvSpPr>
        <p:spPr>
          <a:xfrm>
            <a:off x="3381186" y="5341712"/>
            <a:ext cx="2709561" cy="4704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B3275-B5EE-4483-AD60-DE3BB987A620}"/>
              </a:ext>
            </a:extLst>
          </p:cNvPr>
          <p:cNvCxnSpPr>
            <a:cxnSpLocks/>
            <a:stCxn id="24" idx="1"/>
            <a:endCxn id="18" idx="3"/>
          </p:cNvCxnSpPr>
          <p:nvPr/>
        </p:nvCxnSpPr>
        <p:spPr>
          <a:xfrm flipH="1">
            <a:off x="6090747" y="3315102"/>
            <a:ext cx="1980699" cy="22618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E29BB5-6E9B-4720-AF22-B54D9F30D2DD}"/>
              </a:ext>
            </a:extLst>
          </p:cNvPr>
          <p:cNvSpPr txBox="1"/>
          <p:nvPr/>
        </p:nvSpPr>
        <p:spPr>
          <a:xfrm>
            <a:off x="8071446" y="2807270"/>
            <a:ext cx="314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Result message and displays the date and time period as well.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954516-5D39-4847-ACFB-86FCADCA1EC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225144" y="5812130"/>
            <a:ext cx="2709560" cy="3464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CB06F9-CF3E-4879-A8EB-9D644C955F38}"/>
              </a:ext>
            </a:extLst>
          </p:cNvPr>
          <p:cNvSpPr txBox="1"/>
          <p:nvPr/>
        </p:nvSpPr>
        <p:spPr>
          <a:xfrm>
            <a:off x="7934704" y="5612075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Command input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47D1DC-4FB8-4D15-8B8B-55C0914C1A20}"/>
              </a:ext>
            </a:extLst>
          </p:cNvPr>
          <p:cNvSpPr/>
          <p:nvPr/>
        </p:nvSpPr>
        <p:spPr>
          <a:xfrm>
            <a:off x="3387846" y="139960"/>
            <a:ext cx="1906050" cy="223250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11D692-23A6-4871-8333-5C1EB577172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293898" y="818075"/>
            <a:ext cx="2777548" cy="52714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CF650-12A2-4CBF-85C7-49CD0475EDCF}"/>
              </a:ext>
            </a:extLst>
          </p:cNvPr>
          <p:cNvSpPr txBox="1"/>
          <p:nvPr/>
        </p:nvSpPr>
        <p:spPr>
          <a:xfrm>
            <a:off x="8071446" y="310243"/>
            <a:ext cx="2713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Lists all doctors who are available on that day and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0B2D5-70E8-4F97-BD70-66965FE3279D}"/>
              </a:ext>
            </a:extLst>
          </p:cNvPr>
          <p:cNvSpPr/>
          <p:nvPr/>
        </p:nvSpPr>
        <p:spPr>
          <a:xfrm>
            <a:off x="3387846" y="6089572"/>
            <a:ext cx="1771803" cy="2039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18D1EE-04A7-47D3-B4B4-3C91F1A21E4E}"/>
              </a:ext>
            </a:extLst>
          </p:cNvPr>
          <p:cNvSpPr/>
          <p:nvPr/>
        </p:nvSpPr>
        <p:spPr>
          <a:xfrm>
            <a:off x="101371" y="93887"/>
            <a:ext cx="6477002" cy="667022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E5AE7A-BE15-4A55-82AD-3FC4FE794323}"/>
              </a:ext>
            </a:extLst>
          </p:cNvPr>
          <p:cNvSpPr/>
          <p:nvPr/>
        </p:nvSpPr>
        <p:spPr>
          <a:xfrm>
            <a:off x="6753227" y="93889"/>
            <a:ext cx="1534884" cy="6670221"/>
          </a:xfrm>
          <a:prstGeom prst="roundRect">
            <a:avLst/>
          </a:prstGeom>
          <a:solidFill>
            <a:srgbClr val="54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585798-6079-49AF-AD43-114810CB0DE6}"/>
              </a:ext>
            </a:extLst>
          </p:cNvPr>
          <p:cNvSpPr/>
          <p:nvPr/>
        </p:nvSpPr>
        <p:spPr>
          <a:xfrm>
            <a:off x="8450036" y="93888"/>
            <a:ext cx="3627664" cy="6670221"/>
          </a:xfrm>
          <a:prstGeom prst="roundRect">
            <a:avLst/>
          </a:prstGeom>
          <a:solidFill>
            <a:srgbClr val="C39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AF1CA-752E-4B22-8E9F-033492E7926B}"/>
              </a:ext>
            </a:extLst>
          </p:cNvPr>
          <p:cNvSpPr txBox="1"/>
          <p:nvPr/>
        </p:nvSpPr>
        <p:spPr>
          <a:xfrm>
            <a:off x="6863442" y="220436"/>
            <a:ext cx="101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F9C9F-0565-480F-B338-2738BAD89675}"/>
              </a:ext>
            </a:extLst>
          </p:cNvPr>
          <p:cNvSpPr txBox="1"/>
          <p:nvPr/>
        </p:nvSpPr>
        <p:spPr>
          <a:xfrm>
            <a:off x="8712651" y="232803"/>
            <a:ext cx="101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D22AD-AFD3-44D7-B6F6-9E77F600C179}"/>
              </a:ext>
            </a:extLst>
          </p:cNvPr>
          <p:cNvSpPr txBox="1"/>
          <p:nvPr/>
        </p:nvSpPr>
        <p:spPr>
          <a:xfrm>
            <a:off x="646339" y="232743"/>
            <a:ext cx="101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5C9249-8FDB-46BD-92A5-25A2A5173962}"/>
              </a:ext>
            </a:extLst>
          </p:cNvPr>
          <p:cNvSpPr/>
          <p:nvPr/>
        </p:nvSpPr>
        <p:spPr>
          <a:xfrm>
            <a:off x="251051" y="771707"/>
            <a:ext cx="162401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LogicManager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60413-F0A9-4D0D-B9E2-824E8C51E322}"/>
              </a:ext>
            </a:extLst>
          </p:cNvPr>
          <p:cNvSpPr/>
          <p:nvPr/>
        </p:nvSpPr>
        <p:spPr>
          <a:xfrm>
            <a:off x="1964867" y="971762"/>
            <a:ext cx="1511754" cy="677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AddressBookParser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0E173-B991-4184-8DB9-BB4D80D0DF5E}"/>
              </a:ext>
            </a:extLst>
          </p:cNvPr>
          <p:cNvSpPr/>
          <p:nvPr/>
        </p:nvSpPr>
        <p:spPr>
          <a:xfrm>
            <a:off x="3254829" y="1747616"/>
            <a:ext cx="1860778" cy="677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SwitchCommandParser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8F170-6CA0-4430-B735-19217C52F9B6}"/>
              </a:ext>
            </a:extLst>
          </p:cNvPr>
          <p:cNvSpPr/>
          <p:nvPr/>
        </p:nvSpPr>
        <p:spPr>
          <a:xfrm>
            <a:off x="4887006" y="2534919"/>
            <a:ext cx="1614487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400" dirty="0" err="1">
                <a:latin typeface="Arial" panose="020B0604020202020204" pitchFamily="34" charset="0"/>
                <a:cs typeface="Arial" panose="020B0604020202020204" pitchFamily="34" charset="0"/>
              </a:rPr>
              <a:t>SwitchCommand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1A6E46-0A3F-485A-87C5-8EE0CE38F4C6}"/>
              </a:ext>
            </a:extLst>
          </p:cNvPr>
          <p:cNvSpPr/>
          <p:nvPr/>
        </p:nvSpPr>
        <p:spPr>
          <a:xfrm>
            <a:off x="9456624" y="1449527"/>
            <a:ext cx="1614487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ModelManager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98AF1-F3E3-4E61-8D87-647197D9E0B8}"/>
              </a:ext>
            </a:extLst>
          </p:cNvPr>
          <p:cNvSpPr/>
          <p:nvPr/>
        </p:nvSpPr>
        <p:spPr>
          <a:xfrm>
            <a:off x="889907" y="1449527"/>
            <a:ext cx="351064" cy="3849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49131-CD7A-4F8B-ADFC-0DA32C471BFC}"/>
              </a:ext>
            </a:extLst>
          </p:cNvPr>
          <p:cNvSpPr/>
          <p:nvPr/>
        </p:nvSpPr>
        <p:spPr>
          <a:xfrm>
            <a:off x="2545212" y="1849637"/>
            <a:ext cx="351064" cy="296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31DD4-F27C-4933-92F0-B0AF5BCB793A}"/>
              </a:ext>
            </a:extLst>
          </p:cNvPr>
          <p:cNvSpPr/>
          <p:nvPr/>
        </p:nvSpPr>
        <p:spPr>
          <a:xfrm>
            <a:off x="4009686" y="2670225"/>
            <a:ext cx="351064" cy="2146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23AB4-ECEB-4D0D-A3CC-DCDDD5478281}"/>
              </a:ext>
            </a:extLst>
          </p:cNvPr>
          <p:cNvSpPr/>
          <p:nvPr/>
        </p:nvSpPr>
        <p:spPr>
          <a:xfrm>
            <a:off x="5518717" y="2935029"/>
            <a:ext cx="351064" cy="216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39D804-3EB4-49E1-8FA1-EED078DBC68D}"/>
              </a:ext>
            </a:extLst>
          </p:cNvPr>
          <p:cNvSpPr/>
          <p:nvPr/>
        </p:nvSpPr>
        <p:spPr>
          <a:xfrm>
            <a:off x="5518717" y="3225090"/>
            <a:ext cx="351064" cy="1518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98314-1E64-477A-B6A6-01BEC2884A21}"/>
              </a:ext>
            </a:extLst>
          </p:cNvPr>
          <p:cNvSpPr/>
          <p:nvPr/>
        </p:nvSpPr>
        <p:spPr>
          <a:xfrm>
            <a:off x="10088335" y="1849637"/>
            <a:ext cx="351064" cy="3225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28C30-88A4-43B8-9A12-E37578D97C5D}"/>
              </a:ext>
            </a:extLst>
          </p:cNvPr>
          <p:cNvSpPr/>
          <p:nvPr/>
        </p:nvSpPr>
        <p:spPr>
          <a:xfrm>
            <a:off x="10088335" y="3308304"/>
            <a:ext cx="351064" cy="17127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5C3568-4B17-4B7E-9B73-4DC022DF41E8}"/>
              </a:ext>
            </a:extLst>
          </p:cNvPr>
          <p:cNvCxnSpPr>
            <a:stCxn id="9" idx="2"/>
          </p:cNvCxnSpPr>
          <p:nvPr/>
        </p:nvCxnSpPr>
        <p:spPr>
          <a:xfrm flipH="1">
            <a:off x="1061357" y="1171817"/>
            <a:ext cx="1699" cy="487791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9EE061-9EF1-40F9-B3A1-282B5E573133}"/>
              </a:ext>
            </a:extLst>
          </p:cNvPr>
          <p:cNvCxnSpPr>
            <a:cxnSpLocks/>
          </p:cNvCxnSpPr>
          <p:nvPr/>
        </p:nvCxnSpPr>
        <p:spPr>
          <a:xfrm flipH="1">
            <a:off x="2718413" y="1649582"/>
            <a:ext cx="1" cy="44001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182A77-A826-443D-ADBB-392805FD48DF}"/>
              </a:ext>
            </a:extLst>
          </p:cNvPr>
          <p:cNvCxnSpPr>
            <a:cxnSpLocks/>
          </p:cNvCxnSpPr>
          <p:nvPr/>
        </p:nvCxnSpPr>
        <p:spPr>
          <a:xfrm flipH="1">
            <a:off x="4178414" y="2425436"/>
            <a:ext cx="1" cy="36243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B4E329-B42F-4750-AC5C-6E6A6D7E431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94250" y="2935029"/>
            <a:ext cx="0" cy="301307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A2DCA5-7F3C-4D98-870E-2C0FF446C095}"/>
              </a:ext>
            </a:extLst>
          </p:cNvPr>
          <p:cNvCxnSpPr>
            <a:cxnSpLocks/>
          </p:cNvCxnSpPr>
          <p:nvPr/>
        </p:nvCxnSpPr>
        <p:spPr>
          <a:xfrm>
            <a:off x="10263867" y="1986095"/>
            <a:ext cx="0" cy="372712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4746E-9B86-494D-917A-DB32A47E17A9}"/>
              </a:ext>
            </a:extLst>
          </p:cNvPr>
          <p:cNvCxnSpPr/>
          <p:nvPr/>
        </p:nvCxnSpPr>
        <p:spPr>
          <a:xfrm>
            <a:off x="167951" y="1449527"/>
            <a:ext cx="721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17C7C9-689B-42F2-9D0B-D503900645F7}"/>
              </a:ext>
            </a:extLst>
          </p:cNvPr>
          <p:cNvCxnSpPr>
            <a:cxnSpLocks/>
          </p:cNvCxnSpPr>
          <p:nvPr/>
        </p:nvCxnSpPr>
        <p:spPr>
          <a:xfrm>
            <a:off x="1240971" y="1849637"/>
            <a:ext cx="13042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5F9444-CAA4-4278-9337-64557C3F717C}"/>
              </a:ext>
            </a:extLst>
          </p:cNvPr>
          <p:cNvCxnSpPr>
            <a:cxnSpLocks/>
          </p:cNvCxnSpPr>
          <p:nvPr/>
        </p:nvCxnSpPr>
        <p:spPr>
          <a:xfrm>
            <a:off x="2705445" y="2670225"/>
            <a:ext cx="13042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81F308-19F3-463B-A0D6-202583BE4AD2}"/>
              </a:ext>
            </a:extLst>
          </p:cNvPr>
          <p:cNvCxnSpPr>
            <a:cxnSpLocks/>
          </p:cNvCxnSpPr>
          <p:nvPr/>
        </p:nvCxnSpPr>
        <p:spPr>
          <a:xfrm>
            <a:off x="4360750" y="2734974"/>
            <a:ext cx="5262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7F2C47-EC8F-4FBC-BDFA-6025162D9028}"/>
              </a:ext>
            </a:extLst>
          </p:cNvPr>
          <p:cNvCxnSpPr>
            <a:cxnSpLocks/>
          </p:cNvCxnSpPr>
          <p:nvPr/>
        </p:nvCxnSpPr>
        <p:spPr>
          <a:xfrm>
            <a:off x="4275468" y="3239724"/>
            <a:ext cx="12499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00CA09-A290-49B7-8CE4-08EF3CC5A712}"/>
              </a:ext>
            </a:extLst>
          </p:cNvPr>
          <p:cNvCxnSpPr>
            <a:cxnSpLocks/>
          </p:cNvCxnSpPr>
          <p:nvPr/>
        </p:nvCxnSpPr>
        <p:spPr>
          <a:xfrm>
            <a:off x="5812530" y="3308304"/>
            <a:ext cx="4275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B8244EC-96D9-45C8-BB84-65BE78031FB6}"/>
              </a:ext>
            </a:extLst>
          </p:cNvPr>
          <p:cNvSpPr/>
          <p:nvPr/>
        </p:nvSpPr>
        <p:spPr>
          <a:xfrm>
            <a:off x="6975327" y="3391519"/>
            <a:ext cx="1105104" cy="7832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DatabaseChanged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 Event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81DCE5-7F01-40C2-B43A-24903EA16890}"/>
              </a:ext>
            </a:extLst>
          </p:cNvPr>
          <p:cNvSpPr/>
          <p:nvPr/>
        </p:nvSpPr>
        <p:spPr>
          <a:xfrm>
            <a:off x="7345137" y="4164669"/>
            <a:ext cx="351064" cy="3225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28C4EB-46FE-4A49-9CDC-46E51E72D435}"/>
              </a:ext>
            </a:extLst>
          </p:cNvPr>
          <p:cNvSpPr/>
          <p:nvPr/>
        </p:nvSpPr>
        <p:spPr>
          <a:xfrm>
            <a:off x="7352347" y="4678681"/>
            <a:ext cx="351064" cy="883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85FD75-7AEC-4F02-A5E4-07B6E4AB84BB}"/>
              </a:ext>
            </a:extLst>
          </p:cNvPr>
          <p:cNvCxnSpPr>
            <a:cxnSpLocks/>
          </p:cNvCxnSpPr>
          <p:nvPr/>
        </p:nvCxnSpPr>
        <p:spPr>
          <a:xfrm>
            <a:off x="7520669" y="4164669"/>
            <a:ext cx="0" cy="1782649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A0FB60-9640-45B3-9B07-C4F23725AAC1}"/>
              </a:ext>
            </a:extLst>
          </p:cNvPr>
          <p:cNvCxnSpPr>
            <a:cxnSpLocks/>
          </p:cNvCxnSpPr>
          <p:nvPr/>
        </p:nvCxnSpPr>
        <p:spPr>
          <a:xfrm>
            <a:off x="5812530" y="3750264"/>
            <a:ext cx="11627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E7CB62-2320-4E35-AB63-43E534C4997B}"/>
              </a:ext>
            </a:extLst>
          </p:cNvPr>
          <p:cNvSpPr txBox="1"/>
          <p:nvPr/>
        </p:nvSpPr>
        <p:spPr>
          <a:xfrm>
            <a:off x="5638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351682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Goh Jun Teck</dc:creator>
  <cp:lastModifiedBy>Kenneth Goh Jun Teck</cp:lastModifiedBy>
  <cp:revision>11</cp:revision>
  <dcterms:created xsi:type="dcterms:W3CDTF">2018-11-12T00:53:34Z</dcterms:created>
  <dcterms:modified xsi:type="dcterms:W3CDTF">2018-11-12T14:56:44Z</dcterms:modified>
</cp:coreProperties>
</file>