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98CCE064-5C83-467F-9CDE-7840E437A717}"/>
              </a:ext>
            </a:extLst>
          </p:cNvPr>
          <p:cNvSpPr/>
          <p:nvPr/>
        </p:nvSpPr>
        <p:spPr>
          <a:xfrm>
            <a:off x="118874" y="1053717"/>
            <a:ext cx="7819176" cy="488545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rgbClr val="0070C0"/>
                </a:solidFill>
              </a:rPr>
              <a:t>Logic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45D19C5-8566-4683-94F7-61A8C21B644C}"/>
              </a:ext>
            </a:extLst>
          </p:cNvPr>
          <p:cNvSpPr/>
          <p:nvPr/>
        </p:nvSpPr>
        <p:spPr>
          <a:xfrm>
            <a:off x="987514" y="1222690"/>
            <a:ext cx="1130846" cy="2446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56A76D-431A-4C92-9FED-1FD96879A1D8}"/>
              </a:ext>
            </a:extLst>
          </p:cNvPr>
          <p:cNvCxnSpPr>
            <a:cxnSpLocks/>
          </p:cNvCxnSpPr>
          <p:nvPr/>
        </p:nvCxnSpPr>
        <p:spPr>
          <a:xfrm flipH="1">
            <a:off x="1533374" y="1482763"/>
            <a:ext cx="1" cy="44564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041977-3D52-4931-9C5F-324B860F2685}"/>
              </a:ext>
            </a:extLst>
          </p:cNvPr>
          <p:cNvSpPr/>
          <p:nvPr/>
        </p:nvSpPr>
        <p:spPr>
          <a:xfrm>
            <a:off x="1476224" y="1780100"/>
            <a:ext cx="117313" cy="40974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C7B4D7-EFA5-4A55-B1A9-826932C6DA83}"/>
              </a:ext>
            </a:extLst>
          </p:cNvPr>
          <p:cNvCxnSpPr>
            <a:cxnSpLocks/>
          </p:cNvCxnSpPr>
          <p:nvPr/>
        </p:nvCxnSpPr>
        <p:spPr>
          <a:xfrm>
            <a:off x="979449" y="1792521"/>
            <a:ext cx="501893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BC8ABC-CCAC-4639-AC0F-B23818156C88}"/>
              </a:ext>
            </a:extLst>
          </p:cNvPr>
          <p:cNvSpPr txBox="1"/>
          <p:nvPr/>
        </p:nvSpPr>
        <p:spPr>
          <a:xfrm>
            <a:off x="-10047" y="1508214"/>
            <a:ext cx="145261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execute(“/order delete 1”)</a:t>
            </a: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31AA61FA-7A51-43F7-A9B5-8A44B9F981C1}"/>
              </a:ext>
            </a:extLst>
          </p:cNvPr>
          <p:cNvSpPr/>
          <p:nvPr/>
        </p:nvSpPr>
        <p:spPr>
          <a:xfrm>
            <a:off x="2271556" y="1131999"/>
            <a:ext cx="985461" cy="3299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:Order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9B056AE5-87CF-4594-BF4F-8A05700B41F9}"/>
              </a:ext>
            </a:extLst>
          </p:cNvPr>
          <p:cNvSpPr/>
          <p:nvPr/>
        </p:nvSpPr>
        <p:spPr>
          <a:xfrm>
            <a:off x="3277260" y="2043406"/>
            <a:ext cx="1241824" cy="3299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:Order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3FB02C-D3E7-4E5E-B31A-C1A34489A85E}"/>
              </a:ext>
            </a:extLst>
          </p:cNvPr>
          <p:cNvCxnSpPr>
            <a:cxnSpLocks/>
          </p:cNvCxnSpPr>
          <p:nvPr/>
        </p:nvCxnSpPr>
        <p:spPr>
          <a:xfrm>
            <a:off x="2728757" y="1482762"/>
            <a:ext cx="6960" cy="2937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58F27-A2C9-4EE4-B30B-C4888A5F4F8D}"/>
              </a:ext>
            </a:extLst>
          </p:cNvPr>
          <p:cNvSpPr/>
          <p:nvPr/>
        </p:nvSpPr>
        <p:spPr>
          <a:xfrm>
            <a:off x="2675760" y="2068022"/>
            <a:ext cx="98910" cy="22692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D2D79-CE65-4638-B7DE-3D35CB68E376}"/>
              </a:ext>
            </a:extLst>
          </p:cNvPr>
          <p:cNvSpPr txBox="1"/>
          <p:nvPr/>
        </p:nvSpPr>
        <p:spPr>
          <a:xfrm>
            <a:off x="1720758" y="1730328"/>
            <a:ext cx="9854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parseCommand</a:t>
            </a:r>
            <a:r>
              <a:rPr lang="en-US" sz="900" dirty="0"/>
              <a:t>(“</a:t>
            </a:r>
          </a:p>
          <a:p>
            <a:pPr algn="l"/>
            <a:r>
              <a:rPr lang="en-US" sz="900" dirty="0"/>
              <a:t>/order delete 1”)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C99A7E-21F0-4424-A81F-61762B3397B4}"/>
              </a:ext>
            </a:extLst>
          </p:cNvPr>
          <p:cNvCxnSpPr>
            <a:cxnSpLocks/>
          </p:cNvCxnSpPr>
          <p:nvPr/>
        </p:nvCxnSpPr>
        <p:spPr>
          <a:xfrm>
            <a:off x="1590523" y="2068019"/>
            <a:ext cx="10852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8038B7-395D-41CE-B4C5-BAFB656D01FC}"/>
              </a:ext>
            </a:extLst>
          </p:cNvPr>
          <p:cNvCxnSpPr>
            <a:cxnSpLocks/>
          </p:cNvCxnSpPr>
          <p:nvPr/>
        </p:nvCxnSpPr>
        <p:spPr>
          <a:xfrm>
            <a:off x="2774584" y="2204016"/>
            <a:ext cx="4874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644BD7-3D1A-4DE6-A9D3-0937C60DBF17}"/>
              </a:ext>
            </a:extLst>
          </p:cNvPr>
          <p:cNvCxnSpPr>
            <a:cxnSpLocks/>
          </p:cNvCxnSpPr>
          <p:nvPr/>
        </p:nvCxnSpPr>
        <p:spPr>
          <a:xfrm>
            <a:off x="3885084" y="2379399"/>
            <a:ext cx="1" cy="19387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93D330-125B-4FAF-AB65-EB7A39B6B77F}"/>
              </a:ext>
            </a:extLst>
          </p:cNvPr>
          <p:cNvSpPr/>
          <p:nvPr/>
        </p:nvSpPr>
        <p:spPr>
          <a:xfrm>
            <a:off x="3827183" y="2376266"/>
            <a:ext cx="108936" cy="1163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E9583B-A536-47D7-94FB-F6EDE80907CD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791557" y="2490382"/>
            <a:ext cx="1090094" cy="22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6ED2BA-51F9-4D5D-8896-D5C980639241}"/>
              </a:ext>
            </a:extLst>
          </p:cNvPr>
          <p:cNvSpPr txBox="1"/>
          <p:nvPr/>
        </p:nvSpPr>
        <p:spPr>
          <a:xfrm>
            <a:off x="2837572" y="2587915"/>
            <a:ext cx="9817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/>
              <a:t>parse(“delete 1”)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1AD779-3A63-44C7-A3D2-FA597E60F5A8}"/>
              </a:ext>
            </a:extLst>
          </p:cNvPr>
          <p:cNvCxnSpPr>
            <a:cxnSpLocks/>
          </p:cNvCxnSpPr>
          <p:nvPr/>
        </p:nvCxnSpPr>
        <p:spPr>
          <a:xfrm>
            <a:off x="2798214" y="2879858"/>
            <a:ext cx="10211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AC3A40-8D26-4A80-87CE-EA7C4BB1804E}"/>
              </a:ext>
            </a:extLst>
          </p:cNvPr>
          <p:cNvSpPr/>
          <p:nvPr/>
        </p:nvSpPr>
        <p:spPr>
          <a:xfrm>
            <a:off x="3826805" y="2879102"/>
            <a:ext cx="118445" cy="13844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F391E72B-7B04-402C-A690-5907C645AA29}"/>
              </a:ext>
            </a:extLst>
          </p:cNvPr>
          <p:cNvSpPr/>
          <p:nvPr/>
        </p:nvSpPr>
        <p:spPr>
          <a:xfrm>
            <a:off x="4466401" y="2832081"/>
            <a:ext cx="1362422" cy="32564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DeleteCommand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7FEBE3-C986-450F-9221-30627DFB4A03}"/>
              </a:ext>
            </a:extLst>
          </p:cNvPr>
          <p:cNvCxnSpPr>
            <a:cxnSpLocks/>
          </p:cNvCxnSpPr>
          <p:nvPr/>
        </p:nvCxnSpPr>
        <p:spPr>
          <a:xfrm>
            <a:off x="3942551" y="2990799"/>
            <a:ext cx="51794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BDCD544-A4E2-4531-9902-893765C0C819}"/>
              </a:ext>
            </a:extLst>
          </p:cNvPr>
          <p:cNvCxnSpPr>
            <a:cxnSpLocks/>
          </p:cNvCxnSpPr>
          <p:nvPr/>
        </p:nvCxnSpPr>
        <p:spPr>
          <a:xfrm>
            <a:off x="5111110" y="3166124"/>
            <a:ext cx="1" cy="11682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990C0BF-84CC-4331-8E51-9E9A29D7C2E2}"/>
              </a:ext>
            </a:extLst>
          </p:cNvPr>
          <p:cNvSpPr/>
          <p:nvPr/>
        </p:nvSpPr>
        <p:spPr>
          <a:xfrm>
            <a:off x="5053208" y="3162994"/>
            <a:ext cx="108936" cy="1163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6E1FD1-A8C4-46BF-AD11-081FE0DBC012}"/>
              </a:ext>
            </a:extLst>
          </p:cNvPr>
          <p:cNvCxnSpPr>
            <a:cxnSpLocks/>
          </p:cNvCxnSpPr>
          <p:nvPr/>
        </p:nvCxnSpPr>
        <p:spPr>
          <a:xfrm>
            <a:off x="3947613" y="3279319"/>
            <a:ext cx="11069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E85D60-A671-4080-970A-312C5098DADF}"/>
              </a:ext>
            </a:extLst>
          </p:cNvPr>
          <p:cNvSpPr txBox="1"/>
          <p:nvPr/>
        </p:nvSpPr>
        <p:spPr>
          <a:xfrm>
            <a:off x="4171314" y="3485868"/>
            <a:ext cx="903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parse(“1”)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EE8313-5790-4966-B4CE-F257E5CEACB4}"/>
              </a:ext>
            </a:extLst>
          </p:cNvPr>
          <p:cNvCxnSpPr>
            <a:cxnSpLocks/>
          </p:cNvCxnSpPr>
          <p:nvPr/>
        </p:nvCxnSpPr>
        <p:spPr>
          <a:xfrm>
            <a:off x="3947829" y="3674837"/>
            <a:ext cx="11122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719FA4A-AC47-4E7C-8766-D81AE6299F7F}"/>
              </a:ext>
            </a:extLst>
          </p:cNvPr>
          <p:cNvSpPr/>
          <p:nvPr/>
        </p:nvSpPr>
        <p:spPr>
          <a:xfrm>
            <a:off x="5053208" y="3647243"/>
            <a:ext cx="108887" cy="4574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8FF06BFF-9634-4DB1-BCAB-CA173B707C4E}"/>
              </a:ext>
            </a:extLst>
          </p:cNvPr>
          <p:cNvSpPr/>
          <p:nvPr/>
        </p:nvSpPr>
        <p:spPr>
          <a:xfrm>
            <a:off x="5646943" y="3534582"/>
            <a:ext cx="860879" cy="32564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a:Delete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41C159-EC71-4867-A41B-9AD7F2FACF27}"/>
              </a:ext>
            </a:extLst>
          </p:cNvPr>
          <p:cNvCxnSpPr>
            <a:cxnSpLocks/>
          </p:cNvCxnSpPr>
          <p:nvPr/>
        </p:nvCxnSpPr>
        <p:spPr>
          <a:xfrm>
            <a:off x="6152091" y="3850267"/>
            <a:ext cx="0" cy="20273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B88297E-4144-47A4-9347-53564A5DD62C}"/>
              </a:ext>
            </a:extLst>
          </p:cNvPr>
          <p:cNvSpPr/>
          <p:nvPr/>
        </p:nvSpPr>
        <p:spPr>
          <a:xfrm>
            <a:off x="6094190" y="3862377"/>
            <a:ext cx="127335" cy="976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BFBE77-CEC2-460B-A13A-678FDC27D83E}"/>
              </a:ext>
            </a:extLst>
          </p:cNvPr>
          <p:cNvCxnSpPr>
            <a:cxnSpLocks/>
          </p:cNvCxnSpPr>
          <p:nvPr/>
        </p:nvCxnSpPr>
        <p:spPr>
          <a:xfrm>
            <a:off x="5168954" y="3703322"/>
            <a:ext cx="48162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5B9B76-3A6F-42C7-97D9-5D863F8E26E9}"/>
              </a:ext>
            </a:extLst>
          </p:cNvPr>
          <p:cNvCxnSpPr>
            <a:cxnSpLocks/>
          </p:cNvCxnSpPr>
          <p:nvPr/>
        </p:nvCxnSpPr>
        <p:spPr>
          <a:xfrm>
            <a:off x="5168954" y="3960038"/>
            <a:ext cx="91026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7A7E33-C704-4F2A-9140-A1E467AEB2DC}"/>
              </a:ext>
            </a:extLst>
          </p:cNvPr>
          <p:cNvCxnSpPr>
            <a:cxnSpLocks/>
          </p:cNvCxnSpPr>
          <p:nvPr/>
        </p:nvCxnSpPr>
        <p:spPr>
          <a:xfrm>
            <a:off x="3947613" y="4104647"/>
            <a:ext cx="111975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C16EED-F84B-4473-98CF-98188E06C8FE}"/>
              </a:ext>
            </a:extLst>
          </p:cNvPr>
          <p:cNvCxnSpPr>
            <a:cxnSpLocks/>
          </p:cNvCxnSpPr>
          <p:nvPr/>
        </p:nvCxnSpPr>
        <p:spPr>
          <a:xfrm>
            <a:off x="2796179" y="4251578"/>
            <a:ext cx="10509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C98D18-CA26-4E7D-B72D-E9EF0302FBE7}"/>
              </a:ext>
            </a:extLst>
          </p:cNvPr>
          <p:cNvCxnSpPr>
            <a:cxnSpLocks/>
          </p:cNvCxnSpPr>
          <p:nvPr/>
        </p:nvCxnSpPr>
        <p:spPr>
          <a:xfrm>
            <a:off x="1591276" y="4341147"/>
            <a:ext cx="108243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30B619-4BD8-49B2-88D6-C0382537A1F7}"/>
              </a:ext>
            </a:extLst>
          </p:cNvPr>
          <p:cNvCxnSpPr>
            <a:cxnSpLocks/>
          </p:cNvCxnSpPr>
          <p:nvPr/>
        </p:nvCxnSpPr>
        <p:spPr>
          <a:xfrm>
            <a:off x="1590524" y="4609493"/>
            <a:ext cx="450486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82F5E12-6C94-40E3-9491-37C1F86E3826}"/>
              </a:ext>
            </a:extLst>
          </p:cNvPr>
          <p:cNvSpPr/>
          <p:nvPr/>
        </p:nvSpPr>
        <p:spPr>
          <a:xfrm>
            <a:off x="6093007" y="4597666"/>
            <a:ext cx="131297" cy="1219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EE0D07-0DFB-4A92-9B03-757525AD9EB2}"/>
              </a:ext>
            </a:extLst>
          </p:cNvPr>
          <p:cNvSpPr txBox="1"/>
          <p:nvPr/>
        </p:nvSpPr>
        <p:spPr>
          <a:xfrm>
            <a:off x="3466193" y="4412286"/>
            <a:ext cx="17583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45" name="Rectangle 65">
            <a:extLst>
              <a:ext uri="{FF2B5EF4-FFF2-40B4-BE49-F238E27FC236}">
                <a16:creationId xmlns:a16="http://schemas.microsoft.com/office/drawing/2014/main" id="{69225ED5-C91D-4FAB-B60A-A2563433086A}"/>
              </a:ext>
            </a:extLst>
          </p:cNvPr>
          <p:cNvSpPr/>
          <p:nvPr/>
        </p:nvSpPr>
        <p:spPr>
          <a:xfrm>
            <a:off x="8010472" y="1105623"/>
            <a:ext cx="1080197" cy="4857916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rgbClr val="7030A0"/>
                </a:solidFill>
              </a:rPr>
              <a:t>Model</a:t>
            </a:r>
            <a:endParaRPr lang="en-SG" sz="900" b="1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FB9AD8-1C9B-4160-967D-D194CA0C5DAA}"/>
              </a:ext>
            </a:extLst>
          </p:cNvPr>
          <p:cNvSpPr txBox="1"/>
          <p:nvPr/>
        </p:nvSpPr>
        <p:spPr>
          <a:xfrm>
            <a:off x="4046909" y="3946573"/>
            <a:ext cx="94110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812E3B-E61B-4255-9AAD-F15A57A3E879}"/>
              </a:ext>
            </a:extLst>
          </p:cNvPr>
          <p:cNvSpPr txBox="1"/>
          <p:nvPr/>
        </p:nvSpPr>
        <p:spPr>
          <a:xfrm>
            <a:off x="2856158" y="4062420"/>
            <a:ext cx="94110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407D6A-BA53-4E63-B1CB-3C8F29AFDC77}"/>
              </a:ext>
            </a:extLst>
          </p:cNvPr>
          <p:cNvSpPr txBox="1"/>
          <p:nvPr/>
        </p:nvSpPr>
        <p:spPr>
          <a:xfrm>
            <a:off x="1655490" y="4184922"/>
            <a:ext cx="94110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58D263-02D8-4A13-AA1D-2F147D7C13B8}"/>
              </a:ext>
            </a:extLst>
          </p:cNvPr>
          <p:cNvCxnSpPr>
            <a:cxnSpLocks/>
          </p:cNvCxnSpPr>
          <p:nvPr/>
        </p:nvCxnSpPr>
        <p:spPr>
          <a:xfrm>
            <a:off x="6210295" y="4696780"/>
            <a:ext cx="23402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F078304E-9226-40CA-A1BD-6FA13D307124}"/>
              </a:ext>
            </a:extLst>
          </p:cNvPr>
          <p:cNvSpPr/>
          <p:nvPr/>
        </p:nvSpPr>
        <p:spPr>
          <a:xfrm>
            <a:off x="8187511" y="3750252"/>
            <a:ext cx="781916" cy="32536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D98FC4-86B5-4544-B934-33152A93248A}"/>
              </a:ext>
            </a:extLst>
          </p:cNvPr>
          <p:cNvCxnSpPr>
            <a:cxnSpLocks/>
          </p:cNvCxnSpPr>
          <p:nvPr/>
        </p:nvCxnSpPr>
        <p:spPr>
          <a:xfrm flipH="1">
            <a:off x="8601915" y="4085783"/>
            <a:ext cx="1" cy="139341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E186A27-8F0F-4C4E-BC4D-0CA253827BF1}"/>
              </a:ext>
            </a:extLst>
          </p:cNvPr>
          <p:cNvSpPr/>
          <p:nvPr/>
        </p:nvSpPr>
        <p:spPr>
          <a:xfrm>
            <a:off x="8540634" y="4685188"/>
            <a:ext cx="125652" cy="1922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0499D2-604D-4C61-A857-D5F44735D598}"/>
              </a:ext>
            </a:extLst>
          </p:cNvPr>
          <p:cNvSpPr txBox="1"/>
          <p:nvPr/>
        </p:nvSpPr>
        <p:spPr>
          <a:xfrm>
            <a:off x="6467550" y="4498882"/>
            <a:ext cx="17583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 err="1">
                <a:solidFill>
                  <a:srgbClr val="0070C0"/>
                </a:solidFill>
              </a:rPr>
              <a:t>deleteOrder</a:t>
            </a:r>
            <a:r>
              <a:rPr lang="en-US" sz="900" dirty="0">
                <a:solidFill>
                  <a:srgbClr val="0070C0"/>
                </a:solidFill>
              </a:rPr>
              <a:t>(order)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107A37-B1D7-4CD6-888B-E5CCCBA5523B}"/>
              </a:ext>
            </a:extLst>
          </p:cNvPr>
          <p:cNvCxnSpPr>
            <a:cxnSpLocks/>
          </p:cNvCxnSpPr>
          <p:nvPr/>
        </p:nvCxnSpPr>
        <p:spPr>
          <a:xfrm>
            <a:off x="6208799" y="4870826"/>
            <a:ext cx="23477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3C2AEC05-743E-4568-AF59-E29D2B1DFD0C}"/>
              </a:ext>
            </a:extLst>
          </p:cNvPr>
          <p:cNvSpPr/>
          <p:nvPr/>
        </p:nvSpPr>
        <p:spPr>
          <a:xfrm>
            <a:off x="6520794" y="5299261"/>
            <a:ext cx="825906" cy="32564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r:CommandResult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13CE37-EF39-400A-A912-E971811A771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218559" y="5459409"/>
            <a:ext cx="302235" cy="267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47F5CC1-DB62-43A6-81D7-14E48295C12A}"/>
              </a:ext>
            </a:extLst>
          </p:cNvPr>
          <p:cNvCxnSpPr>
            <a:cxnSpLocks/>
          </p:cNvCxnSpPr>
          <p:nvPr/>
        </p:nvCxnSpPr>
        <p:spPr>
          <a:xfrm>
            <a:off x="6985829" y="5612628"/>
            <a:ext cx="0" cy="2102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5747C30-A786-4DE6-B8A4-36A68572D29F}"/>
              </a:ext>
            </a:extLst>
          </p:cNvPr>
          <p:cNvSpPr/>
          <p:nvPr/>
        </p:nvSpPr>
        <p:spPr>
          <a:xfrm>
            <a:off x="6927928" y="5624739"/>
            <a:ext cx="108936" cy="1163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16CDDC-F307-4BAA-927E-12981503D645}"/>
              </a:ext>
            </a:extLst>
          </p:cNvPr>
          <p:cNvCxnSpPr>
            <a:cxnSpLocks/>
          </p:cNvCxnSpPr>
          <p:nvPr/>
        </p:nvCxnSpPr>
        <p:spPr>
          <a:xfrm>
            <a:off x="6218559" y="5748936"/>
            <a:ext cx="7068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581882-3C12-4991-B0A1-A34BAEF2EECB}"/>
              </a:ext>
            </a:extLst>
          </p:cNvPr>
          <p:cNvCxnSpPr>
            <a:cxnSpLocks/>
          </p:cNvCxnSpPr>
          <p:nvPr/>
        </p:nvCxnSpPr>
        <p:spPr>
          <a:xfrm flipV="1">
            <a:off x="1590524" y="5817492"/>
            <a:ext cx="4502484" cy="535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799E675-82B2-4822-A2CF-5EEE551DF33F}"/>
              </a:ext>
            </a:extLst>
          </p:cNvPr>
          <p:cNvSpPr txBox="1"/>
          <p:nvPr/>
        </p:nvSpPr>
        <p:spPr>
          <a:xfrm>
            <a:off x="3797264" y="5626257"/>
            <a:ext cx="94110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E0E43A-4CD2-4360-B717-F0EA1E101ED6}"/>
              </a:ext>
            </a:extLst>
          </p:cNvPr>
          <p:cNvSpPr txBox="1"/>
          <p:nvPr/>
        </p:nvSpPr>
        <p:spPr>
          <a:xfrm>
            <a:off x="651540" y="5703008"/>
            <a:ext cx="94110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F15AE5-F1BB-485B-9242-A7674E162A44}"/>
              </a:ext>
            </a:extLst>
          </p:cNvPr>
          <p:cNvCxnSpPr>
            <a:cxnSpLocks/>
          </p:cNvCxnSpPr>
          <p:nvPr/>
        </p:nvCxnSpPr>
        <p:spPr>
          <a:xfrm>
            <a:off x="674582" y="5877564"/>
            <a:ext cx="80676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214AC8A-D18C-429E-9924-79E57D474B62}"/>
              </a:ext>
            </a:extLst>
          </p:cNvPr>
          <p:cNvCxnSpPr>
            <a:cxnSpLocks/>
          </p:cNvCxnSpPr>
          <p:nvPr/>
        </p:nvCxnSpPr>
        <p:spPr>
          <a:xfrm>
            <a:off x="6218559" y="5057435"/>
            <a:ext cx="23402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84C20C8-F98F-4490-9426-16E40F566961}"/>
              </a:ext>
            </a:extLst>
          </p:cNvPr>
          <p:cNvSpPr/>
          <p:nvPr/>
        </p:nvSpPr>
        <p:spPr>
          <a:xfrm>
            <a:off x="8540634" y="5031121"/>
            <a:ext cx="125652" cy="1353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AE6FFA-39E9-437A-A847-E92DD6661782}"/>
              </a:ext>
            </a:extLst>
          </p:cNvPr>
          <p:cNvCxnSpPr>
            <a:cxnSpLocks/>
          </p:cNvCxnSpPr>
          <p:nvPr/>
        </p:nvCxnSpPr>
        <p:spPr>
          <a:xfrm>
            <a:off x="6224304" y="5166501"/>
            <a:ext cx="23163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B2D1BF9-E14C-401A-B2CF-E70C2818EA95}"/>
              </a:ext>
            </a:extLst>
          </p:cNvPr>
          <p:cNvSpPr txBox="1"/>
          <p:nvPr/>
        </p:nvSpPr>
        <p:spPr>
          <a:xfrm>
            <a:off x="6476059" y="4890526"/>
            <a:ext cx="17583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 err="1">
                <a:solidFill>
                  <a:srgbClr val="0070C0"/>
                </a:solidFill>
              </a:rPr>
              <a:t>commitOrderBook</a:t>
            </a:r>
            <a:r>
              <a:rPr lang="en-US" sz="9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057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55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jin ying</cp:lastModifiedBy>
  <cp:revision>73</cp:revision>
  <dcterms:created xsi:type="dcterms:W3CDTF">2016-07-22T14:33:02Z</dcterms:created>
  <dcterms:modified xsi:type="dcterms:W3CDTF">2018-11-05T13:34:12Z</dcterms:modified>
</cp:coreProperties>
</file>