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28"/>
    <p:restoredTop sz="94618"/>
  </p:normalViewPr>
  <p:slideViewPr>
    <p:cSldViewPr showGuides="1">
      <p:cViewPr>
        <p:scale>
          <a:sx n="115" d="100"/>
          <a:sy n="115" d="100"/>
        </p:scale>
        <p:origin x="904" y="-29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89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304800" y="24646"/>
            <a:ext cx="8541261" cy="67056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20635" y="456983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-892893" y="3343591"/>
            <a:ext cx="4548458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endCxn id="62" idx="2"/>
          </p:cNvCxnSpPr>
          <p:nvPr/>
        </p:nvCxnSpPr>
        <p:spPr>
          <a:xfrm flipV="1">
            <a:off x="1561282" y="1723256"/>
            <a:ext cx="4279458" cy="178683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129172" y="137963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799880" y="147072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75" name="Elbow Connector 122"/>
          <p:cNvCxnSpPr/>
          <p:nvPr/>
        </p:nvCxnSpPr>
        <p:spPr>
          <a:xfrm>
            <a:off x="83061" y="155848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022894" y="155848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146" name="Group 145"/>
          <p:cNvGrpSpPr/>
          <p:nvPr/>
        </p:nvGrpSpPr>
        <p:grpSpPr>
          <a:xfrm>
            <a:off x="1571457" y="4656526"/>
            <a:ext cx="449178" cy="173380"/>
            <a:chOff x="1463689" y="3549930"/>
            <a:chExt cx="449178" cy="173380"/>
          </a:xfrm>
        </p:grpSpPr>
        <p:cxnSp>
          <p:nvCxnSpPr>
            <p:cNvPr id="58" name="Straight Arrow Connector 57"/>
            <p:cNvCxnSpPr>
              <a:stCxn id="42" idx="3"/>
              <a:endCxn id="2" idx="1"/>
            </p:cNvCxnSpPr>
            <p:nvPr/>
          </p:nvCxnSpPr>
          <p:spPr>
            <a:xfrm>
              <a:off x="1699737" y="3636620"/>
              <a:ext cx="213130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42" name="Flowchart: Decision 96"/>
            <p:cNvSpPr/>
            <p:nvPr/>
          </p:nvSpPr>
          <p:spPr>
            <a:xfrm>
              <a:off x="1463689" y="3549930"/>
              <a:ext cx="236048" cy="173380"/>
            </a:xfrm>
            <a:prstGeom prst="flowChartDecision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sp>
        <p:nvSpPr>
          <p:cNvPr id="46" name="Rectangle 8"/>
          <p:cNvSpPr/>
          <p:nvPr/>
        </p:nvSpPr>
        <p:spPr>
          <a:xfrm>
            <a:off x="1998250" y="136459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VersionedOrderBook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1797330" y="152146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561282" y="143477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3865620" y="136459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UniqueOrderList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497942" y="143896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5486647" y="137649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Order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031721" y="146010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267769" y="154679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568006" y="531738"/>
            <a:ext cx="89820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214917" y="146663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  <a:stCxn id="78" idx="3"/>
            <a:endCxn id="76" idx="1"/>
          </p:cNvCxnSpPr>
          <p:nvPr/>
        </p:nvCxnSpPr>
        <p:spPr>
          <a:xfrm flipV="1">
            <a:off x="6450965" y="674630"/>
            <a:ext cx="1117041" cy="87869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568003" y="871623"/>
            <a:ext cx="898201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6450965" y="1014515"/>
            <a:ext cx="1117038" cy="53880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568002" y="1197975"/>
            <a:ext cx="89820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OrderDate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 flipV="1">
            <a:off x="6450965" y="1340867"/>
            <a:ext cx="1117037" cy="21245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568002" y="1520660"/>
            <a:ext cx="89820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OrderStatus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6450965" y="1553321"/>
            <a:ext cx="1117037" cy="11023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5400000">
            <a:off x="2726581" y="1205989"/>
            <a:ext cx="293825" cy="593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735269" y="904984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433892" y="516780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ReadOnlyOrderBook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954352" y="186776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203390" y="6185193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r>
              <a:rPr lang="en-US" sz="1050">
                <a:solidFill>
                  <a:srgbClr val="7030A0"/>
                </a:solidFill>
              </a:rPr>
              <a:t/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-1189681" y="3965501"/>
            <a:ext cx="4258743" cy="52740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3602949" y="162990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08226" y="161634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746364" y="127514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36790" y="454673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622866" y="172325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=""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568003" y="200682"/>
            <a:ext cx="8982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=""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6450965" y="343574"/>
            <a:ext cx="1117038" cy="120974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5" name="Rectangle 8"/>
          <p:cNvSpPr/>
          <p:nvPr/>
        </p:nvSpPr>
        <p:spPr>
          <a:xfrm>
            <a:off x="2343151" y="51678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OrderBook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3497942" y="152565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1842043" y="58758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071259" y="696157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9" name="Rectangle 8"/>
          <p:cNvSpPr/>
          <p:nvPr/>
        </p:nvSpPr>
        <p:spPr>
          <a:xfrm>
            <a:off x="7568002" y="1860545"/>
            <a:ext cx="89820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Deliveryman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7" name="Rectangle 8"/>
          <p:cNvSpPr/>
          <p:nvPr/>
        </p:nvSpPr>
        <p:spPr>
          <a:xfrm>
            <a:off x="7568002" y="2211853"/>
            <a:ext cx="89820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Food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1" name="Elbow Connector 70"/>
          <p:cNvCxnSpPr>
            <a:stCxn id="78" idx="3"/>
            <a:endCxn id="59" idx="1"/>
          </p:cNvCxnSpPr>
          <p:nvPr/>
        </p:nvCxnSpPr>
        <p:spPr>
          <a:xfrm>
            <a:off x="6450965" y="1553321"/>
            <a:ext cx="1117037" cy="45011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2" name="Elbow Connector 71"/>
          <p:cNvCxnSpPr>
            <a:stCxn id="78" idx="3"/>
            <a:endCxn id="67" idx="1"/>
          </p:cNvCxnSpPr>
          <p:nvPr/>
        </p:nvCxnSpPr>
        <p:spPr>
          <a:xfrm>
            <a:off x="6450965" y="1553321"/>
            <a:ext cx="1117037" cy="80142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TextBox 72"/>
          <p:cNvSpPr txBox="1"/>
          <p:nvPr/>
        </p:nvSpPr>
        <p:spPr>
          <a:xfrm>
            <a:off x="7115897" y="221825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1989988" y="2600388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VersionedUsersList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1789068" y="2773884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2" name="Flowchart: Decision 96"/>
          <p:cNvSpPr/>
          <p:nvPr/>
        </p:nvSpPr>
        <p:spPr>
          <a:xfrm>
            <a:off x="1553020" y="2687194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7" name="TextBox 86"/>
          <p:cNvSpPr txBox="1"/>
          <p:nvPr/>
        </p:nvSpPr>
        <p:spPr>
          <a:xfrm>
            <a:off x="1738102" y="2527566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9" name="Rectangle 8"/>
          <p:cNvSpPr/>
          <p:nvPr/>
        </p:nvSpPr>
        <p:spPr>
          <a:xfrm>
            <a:off x="3845287" y="2609586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UniqueUserList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0" name="Flowchart: Decision 96"/>
          <p:cNvSpPr/>
          <p:nvPr/>
        </p:nvSpPr>
        <p:spPr>
          <a:xfrm>
            <a:off x="3495234" y="269075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1" name="Rectangle 8"/>
          <p:cNvSpPr/>
          <p:nvPr/>
        </p:nvSpPr>
        <p:spPr>
          <a:xfrm>
            <a:off x="5466314" y="2621490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User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2" name="Flowchart: Decision 96"/>
          <p:cNvSpPr/>
          <p:nvPr/>
        </p:nvSpPr>
        <p:spPr>
          <a:xfrm>
            <a:off x="5011388" y="270510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3" name="Elbow Connector 92"/>
          <p:cNvCxnSpPr/>
          <p:nvPr/>
        </p:nvCxnSpPr>
        <p:spPr>
          <a:xfrm>
            <a:off x="5247436" y="2789567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4" name="TextBox 93"/>
          <p:cNvSpPr txBox="1"/>
          <p:nvPr/>
        </p:nvSpPr>
        <p:spPr>
          <a:xfrm>
            <a:off x="3582616" y="287490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287893" y="286134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3477609" y="2770646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Flowchart: Decision 96"/>
          <p:cNvSpPr/>
          <p:nvPr/>
        </p:nvSpPr>
        <p:spPr>
          <a:xfrm>
            <a:off x="6174500" y="270510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1" name="Rectangle 8"/>
          <p:cNvSpPr/>
          <p:nvPr/>
        </p:nvSpPr>
        <p:spPr>
          <a:xfrm>
            <a:off x="7568002" y="2651600"/>
            <a:ext cx="89820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2" name="Rectangle 8"/>
          <p:cNvSpPr/>
          <p:nvPr/>
        </p:nvSpPr>
        <p:spPr>
          <a:xfrm>
            <a:off x="7568002" y="3042163"/>
            <a:ext cx="89820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Username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3" name="Rectangle 8"/>
          <p:cNvSpPr/>
          <p:nvPr/>
        </p:nvSpPr>
        <p:spPr>
          <a:xfrm>
            <a:off x="7568002" y="3398231"/>
            <a:ext cx="89820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Password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4" name="Elbow Connector 103"/>
          <p:cNvCxnSpPr>
            <a:stCxn id="98" idx="3"/>
            <a:endCxn id="101" idx="1"/>
          </p:cNvCxnSpPr>
          <p:nvPr/>
        </p:nvCxnSpPr>
        <p:spPr>
          <a:xfrm>
            <a:off x="6410548" y="2791790"/>
            <a:ext cx="1157454" cy="270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5" name="Elbow Connector 104"/>
          <p:cNvCxnSpPr>
            <a:stCxn id="98" idx="3"/>
            <a:endCxn id="102" idx="1"/>
          </p:cNvCxnSpPr>
          <p:nvPr/>
        </p:nvCxnSpPr>
        <p:spPr>
          <a:xfrm>
            <a:off x="6410548" y="2791790"/>
            <a:ext cx="1157454" cy="39326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8" name="Elbow Connector 107"/>
          <p:cNvCxnSpPr>
            <a:stCxn id="98" idx="3"/>
            <a:endCxn id="103" idx="1"/>
          </p:cNvCxnSpPr>
          <p:nvPr/>
        </p:nvCxnSpPr>
        <p:spPr>
          <a:xfrm>
            <a:off x="6410548" y="2791790"/>
            <a:ext cx="1157454" cy="74933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1" name="Rectangle 8"/>
          <p:cNvSpPr/>
          <p:nvPr/>
        </p:nvSpPr>
        <p:spPr>
          <a:xfrm>
            <a:off x="1998249" y="3746174"/>
            <a:ext cx="1715407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VersionedDeliverymenList</a:t>
            </a:r>
            <a:endParaRPr lang="en-SG" sz="1050" dirty="0">
              <a:solidFill>
                <a:srgbClr val="7030A0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1561282" y="3831450"/>
            <a:ext cx="436968" cy="173380"/>
            <a:chOff x="2388312" y="4956232"/>
            <a:chExt cx="436968" cy="173380"/>
          </a:xfrm>
        </p:grpSpPr>
        <p:cxnSp>
          <p:nvCxnSpPr>
            <p:cNvPr id="112" name="Straight Arrow Connector 111"/>
            <p:cNvCxnSpPr/>
            <p:nvPr/>
          </p:nvCxnSpPr>
          <p:spPr>
            <a:xfrm>
              <a:off x="2624360" y="5042922"/>
              <a:ext cx="200920" cy="10557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13" name="Flowchart: Decision 96"/>
            <p:cNvSpPr/>
            <p:nvPr/>
          </p:nvSpPr>
          <p:spPr>
            <a:xfrm>
              <a:off x="2388312" y="4956232"/>
              <a:ext cx="236048" cy="173380"/>
            </a:xfrm>
            <a:prstGeom prst="flowChartDecision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1740125" y="3684014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6" name="Rectangle 8"/>
          <p:cNvSpPr/>
          <p:nvPr/>
        </p:nvSpPr>
        <p:spPr>
          <a:xfrm>
            <a:off x="4101486" y="3757080"/>
            <a:ext cx="152138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UniqueDeliverymenList</a:t>
            </a:r>
            <a:endParaRPr lang="en-SG" sz="1050" dirty="0">
              <a:solidFill>
                <a:srgbClr val="7030A0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5624600" y="3842717"/>
            <a:ext cx="454926" cy="173380"/>
            <a:chOff x="6094617" y="4965056"/>
            <a:chExt cx="454926" cy="173380"/>
          </a:xfrm>
        </p:grpSpPr>
        <p:sp>
          <p:nvSpPr>
            <p:cNvPr id="121" name="Flowchart: Decision 96"/>
            <p:cNvSpPr/>
            <p:nvPr/>
          </p:nvSpPr>
          <p:spPr>
            <a:xfrm>
              <a:off x="6094617" y="4965056"/>
              <a:ext cx="236048" cy="173380"/>
            </a:xfrm>
            <a:prstGeom prst="flowChartDecision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123" name="Elbow Connector 122"/>
            <p:cNvCxnSpPr/>
            <p:nvPr/>
          </p:nvCxnSpPr>
          <p:spPr>
            <a:xfrm>
              <a:off x="6330665" y="5051746"/>
              <a:ext cx="218878" cy="3080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</p:grpSp>
      <p:sp>
        <p:nvSpPr>
          <p:cNvPr id="125" name="TextBox 124"/>
          <p:cNvSpPr txBox="1"/>
          <p:nvPr/>
        </p:nvSpPr>
        <p:spPr>
          <a:xfrm>
            <a:off x="3837905" y="400128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799281" y="398460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733808" y="3831450"/>
            <a:ext cx="367678" cy="173380"/>
            <a:chOff x="4560838" y="4943912"/>
            <a:chExt cx="367678" cy="173380"/>
          </a:xfrm>
        </p:grpSpPr>
        <p:sp>
          <p:nvSpPr>
            <p:cNvPr id="117" name="Flowchart: Decision 96"/>
            <p:cNvSpPr/>
            <p:nvPr/>
          </p:nvSpPr>
          <p:spPr>
            <a:xfrm>
              <a:off x="4560838" y="4943912"/>
              <a:ext cx="236048" cy="173380"/>
            </a:xfrm>
            <a:prstGeom prst="flowChartDecision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127" name="Straight Arrow Connector 126"/>
            <p:cNvCxnSpPr/>
            <p:nvPr/>
          </p:nvCxnSpPr>
          <p:spPr>
            <a:xfrm>
              <a:off x="4560838" y="5030602"/>
              <a:ext cx="367678" cy="1232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</p:grpSp>
      <p:sp>
        <p:nvSpPr>
          <p:cNvPr id="128" name="Rectangle 8"/>
          <p:cNvSpPr/>
          <p:nvPr/>
        </p:nvSpPr>
        <p:spPr>
          <a:xfrm>
            <a:off x="6083707" y="3750920"/>
            <a:ext cx="918057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Deliveryman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9" name="Flowchart: Decision 96"/>
          <p:cNvSpPr/>
          <p:nvPr/>
        </p:nvSpPr>
        <p:spPr>
          <a:xfrm>
            <a:off x="7020439" y="384914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30" name="Rectangle 8"/>
          <p:cNvSpPr/>
          <p:nvPr/>
        </p:nvSpPr>
        <p:spPr>
          <a:xfrm>
            <a:off x="7568796" y="3795247"/>
            <a:ext cx="89820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31" name="Elbow Connector 130"/>
          <p:cNvCxnSpPr>
            <a:stCxn id="129" idx="3"/>
            <a:endCxn id="130" idx="1"/>
          </p:cNvCxnSpPr>
          <p:nvPr/>
        </p:nvCxnSpPr>
        <p:spPr>
          <a:xfrm>
            <a:off x="7256487" y="3935835"/>
            <a:ext cx="312309" cy="230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0" name="Elbow Connector 149"/>
          <p:cNvCxnSpPr>
            <a:cxnSpLocks/>
          </p:cNvCxnSpPr>
          <p:nvPr/>
        </p:nvCxnSpPr>
        <p:spPr>
          <a:xfrm flipV="1">
            <a:off x="1519823" y="2971332"/>
            <a:ext cx="4279458" cy="178683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1" name="TextBox 150"/>
          <p:cNvSpPr txBox="1"/>
          <p:nvPr/>
        </p:nvSpPr>
        <p:spPr>
          <a:xfrm>
            <a:off x="4912893" y="3115836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547823" y="297133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59" name="Elbow Connector 158"/>
          <p:cNvCxnSpPr>
            <a:cxnSpLocks/>
            <a:endCxn id="128" idx="2"/>
          </p:cNvCxnSpPr>
          <p:nvPr/>
        </p:nvCxnSpPr>
        <p:spPr>
          <a:xfrm flipV="1">
            <a:off x="1525631" y="4097680"/>
            <a:ext cx="5017105" cy="224961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0" name="TextBox 159"/>
          <p:cNvSpPr txBox="1"/>
          <p:nvPr/>
        </p:nvSpPr>
        <p:spPr>
          <a:xfrm>
            <a:off x="5672182" y="4288461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6287743" y="414395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64" name="Rectangle 8"/>
          <p:cNvSpPr/>
          <p:nvPr/>
        </p:nvSpPr>
        <p:spPr>
          <a:xfrm>
            <a:off x="2021108" y="5152308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UserSession</a:t>
            </a:r>
            <a:endParaRPr lang="en-SG" sz="1050" dirty="0">
              <a:solidFill>
                <a:schemeClr val="bg1"/>
              </a:solidFill>
            </a:endParaRPr>
          </a:p>
        </p:txBody>
      </p:sp>
      <p:grpSp>
        <p:nvGrpSpPr>
          <p:cNvPr id="171" name="Group 170"/>
          <p:cNvGrpSpPr/>
          <p:nvPr/>
        </p:nvGrpSpPr>
        <p:grpSpPr>
          <a:xfrm>
            <a:off x="1561282" y="5211169"/>
            <a:ext cx="436968" cy="173380"/>
            <a:chOff x="2388312" y="4956232"/>
            <a:chExt cx="436968" cy="173380"/>
          </a:xfrm>
        </p:grpSpPr>
        <p:cxnSp>
          <p:nvCxnSpPr>
            <p:cNvPr id="172" name="Straight Arrow Connector 171"/>
            <p:cNvCxnSpPr/>
            <p:nvPr/>
          </p:nvCxnSpPr>
          <p:spPr>
            <a:xfrm>
              <a:off x="2624360" y="5042922"/>
              <a:ext cx="200920" cy="10557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73" name="Flowchart: Decision 96"/>
            <p:cNvSpPr/>
            <p:nvPr/>
          </p:nvSpPr>
          <p:spPr>
            <a:xfrm>
              <a:off x="2388312" y="4956232"/>
              <a:ext cx="236048" cy="173380"/>
            </a:xfrm>
            <a:prstGeom prst="flowChartDecision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sp>
        <p:nvSpPr>
          <p:cNvPr id="174" name="TextBox 173"/>
          <p:cNvSpPr txBox="1"/>
          <p:nvPr/>
        </p:nvSpPr>
        <p:spPr>
          <a:xfrm>
            <a:off x="1729867" y="511290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6" name="Rectangle 8"/>
          <p:cNvSpPr/>
          <p:nvPr/>
        </p:nvSpPr>
        <p:spPr>
          <a:xfrm>
            <a:off x="7577610" y="4172982"/>
            <a:ext cx="89820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Order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9" name="Elbow Connector 108"/>
          <p:cNvCxnSpPr>
            <a:stCxn id="129" idx="3"/>
            <a:endCxn id="106" idx="1"/>
          </p:cNvCxnSpPr>
          <p:nvPr/>
        </p:nvCxnSpPr>
        <p:spPr>
          <a:xfrm>
            <a:off x="7256487" y="3935835"/>
            <a:ext cx="321123" cy="38003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0" name="TextBox 109"/>
          <p:cNvSpPr txBox="1"/>
          <p:nvPr/>
        </p:nvSpPr>
        <p:spPr>
          <a:xfrm>
            <a:off x="7237571" y="423329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59</Words>
  <Application>Microsoft Macintosh PowerPoint</Application>
  <PresentationFormat>On-screen Show (4:3)</PresentationFormat>
  <Paragraphs>50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Microsoft Office User</cp:lastModifiedBy>
  <cp:revision>92</cp:revision>
  <dcterms:created xsi:type="dcterms:W3CDTF">2016-07-22T14:33:02Z</dcterms:created>
  <dcterms:modified xsi:type="dcterms:W3CDTF">2018-11-03T13:34:24Z</dcterms:modified>
</cp:coreProperties>
</file>