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158498" y="261956"/>
            <a:ext cx="10425568" cy="65139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316684" y="487254"/>
            <a:ext cx="1507795" cy="3262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 flipH="1">
            <a:off x="2044498" y="834017"/>
            <a:ext cx="1" cy="59418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1968298" y="1230466"/>
            <a:ext cx="156417" cy="5463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305931" y="1247027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-13396" y="867952"/>
            <a:ext cx="19368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execute(“/order add 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n/Alex p/12345 a/123 Clementi dt/14-10-2018 10:12:00”)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3028742" y="366332"/>
            <a:ext cx="1146974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369680" y="1581541"/>
            <a:ext cx="165576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638342" y="834016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567680" y="1614363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231014" y="1072799"/>
            <a:ext cx="131394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(“</a:t>
            </a:r>
          </a:p>
          <a:p>
            <a:pPr algn="l"/>
            <a:r>
              <a:rPr lang="en-US" sz="1200" dirty="0"/>
              <a:t>/order add n/Alex p/12345 a/123 Clementi dt/14-10-2018 10:12:00”)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120698" y="1614358"/>
            <a:ext cx="144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730952" y="1795686"/>
            <a:ext cx="61841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180112" y="2029531"/>
            <a:ext cx="1" cy="2585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102910" y="2025355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722075" y="2177508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3783430" y="2307554"/>
            <a:ext cx="13090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parse(“add </a:t>
            </a:r>
          </a:p>
          <a:p>
            <a:pPr algn="ctr"/>
            <a:r>
              <a:rPr lang="en-US" sz="1200" dirty="0"/>
              <a:t>n/Alex p/12345 a/123 Clementi dt/14-10-2018 10:12:00”)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AD779-3A63-44C7-A3D2-FA597E60F5A8}"/>
              </a:ext>
            </a:extLst>
          </p:cNvPr>
          <p:cNvCxnSpPr>
            <a:cxnSpLocks/>
          </p:cNvCxnSpPr>
          <p:nvPr/>
        </p:nvCxnSpPr>
        <p:spPr>
          <a:xfrm>
            <a:off x="3730952" y="2696810"/>
            <a:ext cx="1361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AC3A40-8D26-4A80-87CE-EA7C4BB1804E}"/>
              </a:ext>
            </a:extLst>
          </p:cNvPr>
          <p:cNvSpPr/>
          <p:nvPr/>
        </p:nvSpPr>
        <p:spPr>
          <a:xfrm>
            <a:off x="5102407" y="2695802"/>
            <a:ext cx="157926" cy="1845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5955200" y="2633107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>
            <a:off x="5256735" y="2844731"/>
            <a:ext cx="6905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>
            <a:off x="6814813" y="3078498"/>
            <a:ext cx="1" cy="1557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6737611" y="3074325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1FD1-A8C4-46BF-AD11-081FE0DBC012}"/>
              </a:ext>
            </a:extLst>
          </p:cNvPr>
          <p:cNvCxnSpPr>
            <a:cxnSpLocks/>
          </p:cNvCxnSpPr>
          <p:nvPr/>
        </p:nvCxnSpPr>
        <p:spPr>
          <a:xfrm>
            <a:off x="5263483" y="3229425"/>
            <a:ext cx="1475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85D60-A671-4080-970A-312C5098DADF}"/>
              </a:ext>
            </a:extLst>
          </p:cNvPr>
          <p:cNvSpPr txBox="1"/>
          <p:nvPr/>
        </p:nvSpPr>
        <p:spPr>
          <a:xfrm>
            <a:off x="5423780" y="3377749"/>
            <a:ext cx="120497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parse(“n/Alex p/12345 a/123 Clementi dt/14-10-2018 10:12:00”)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E8313-5790-4966-B4CE-F257E5CEACB4}"/>
              </a:ext>
            </a:extLst>
          </p:cNvPr>
          <p:cNvCxnSpPr>
            <a:cxnSpLocks/>
          </p:cNvCxnSpPr>
          <p:nvPr/>
        </p:nvCxnSpPr>
        <p:spPr>
          <a:xfrm>
            <a:off x="5263771" y="3756783"/>
            <a:ext cx="14829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6737610" y="3719990"/>
            <a:ext cx="145183" cy="6098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8FF06BFF-9634-4DB1-BCAB-CA173B707C4E}"/>
              </a:ext>
            </a:extLst>
          </p:cNvPr>
          <p:cNvSpPr/>
          <p:nvPr/>
        </p:nvSpPr>
        <p:spPr>
          <a:xfrm>
            <a:off x="7529257" y="3569775"/>
            <a:ext cx="114783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1C159-EC71-4867-A41B-9AD7F2FACF27}"/>
              </a:ext>
            </a:extLst>
          </p:cNvPr>
          <p:cNvCxnSpPr>
            <a:cxnSpLocks/>
          </p:cNvCxnSpPr>
          <p:nvPr/>
        </p:nvCxnSpPr>
        <p:spPr>
          <a:xfrm>
            <a:off x="8202788" y="3990689"/>
            <a:ext cx="0" cy="27030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B88297E-4144-47A4-9347-53564A5DD62C}"/>
              </a:ext>
            </a:extLst>
          </p:cNvPr>
          <p:cNvSpPr/>
          <p:nvPr/>
        </p:nvSpPr>
        <p:spPr>
          <a:xfrm>
            <a:off x="8125586" y="4006836"/>
            <a:ext cx="169780" cy="130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FBE77-CEC2-460B-A13A-678FDC27D83E}"/>
              </a:ext>
            </a:extLst>
          </p:cNvPr>
          <p:cNvCxnSpPr>
            <a:cxnSpLocks/>
          </p:cNvCxnSpPr>
          <p:nvPr/>
        </p:nvCxnSpPr>
        <p:spPr>
          <a:xfrm>
            <a:off x="6891938" y="3794762"/>
            <a:ext cx="6421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B9B76-3A6F-42C7-97D9-5D863F8E26E9}"/>
              </a:ext>
            </a:extLst>
          </p:cNvPr>
          <p:cNvCxnSpPr>
            <a:cxnSpLocks/>
          </p:cNvCxnSpPr>
          <p:nvPr/>
        </p:nvCxnSpPr>
        <p:spPr>
          <a:xfrm>
            <a:off x="6891938" y="4137050"/>
            <a:ext cx="1213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7A7E33-C704-4F2A-9140-A1E467AEB2DC}"/>
              </a:ext>
            </a:extLst>
          </p:cNvPr>
          <p:cNvCxnSpPr>
            <a:cxnSpLocks/>
          </p:cNvCxnSpPr>
          <p:nvPr/>
        </p:nvCxnSpPr>
        <p:spPr>
          <a:xfrm>
            <a:off x="5263483" y="4329863"/>
            <a:ext cx="14930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728239" y="4525770"/>
            <a:ext cx="1401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121701" y="4645196"/>
            <a:ext cx="14432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0B619-4BD8-49B2-88D6-C0382537A1F7}"/>
              </a:ext>
            </a:extLst>
          </p:cNvPr>
          <p:cNvCxnSpPr>
            <a:cxnSpLocks/>
          </p:cNvCxnSpPr>
          <p:nvPr/>
        </p:nvCxnSpPr>
        <p:spPr>
          <a:xfrm>
            <a:off x="2120698" y="5002991"/>
            <a:ext cx="60064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F5E12-6C94-40E3-9491-37C1F86E3826}"/>
              </a:ext>
            </a:extLst>
          </p:cNvPr>
          <p:cNvSpPr/>
          <p:nvPr/>
        </p:nvSpPr>
        <p:spPr>
          <a:xfrm>
            <a:off x="8124010" y="4987221"/>
            <a:ext cx="175062" cy="1626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E0D07-0DFB-4A92-9B03-757525AD9EB2}"/>
              </a:ext>
            </a:extLst>
          </p:cNvPr>
          <p:cNvSpPr txBox="1"/>
          <p:nvPr/>
        </p:nvSpPr>
        <p:spPr>
          <a:xfrm>
            <a:off x="4621591" y="4740047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69225ED5-C91D-4FAB-B60A-A2563433086A}"/>
              </a:ext>
            </a:extLst>
          </p:cNvPr>
          <p:cNvSpPr/>
          <p:nvPr/>
        </p:nvSpPr>
        <p:spPr>
          <a:xfrm>
            <a:off x="10688546" y="298676"/>
            <a:ext cx="1440262" cy="6477221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FB9AD8-1C9B-4160-967D-D194CA0C5DAA}"/>
              </a:ext>
            </a:extLst>
          </p:cNvPr>
          <p:cNvSpPr txBox="1"/>
          <p:nvPr/>
        </p:nvSpPr>
        <p:spPr>
          <a:xfrm>
            <a:off x="5395878" y="411909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12E3B-E61B-4255-9AAD-F15A57A3E879}"/>
              </a:ext>
            </a:extLst>
          </p:cNvPr>
          <p:cNvSpPr txBox="1"/>
          <p:nvPr/>
        </p:nvSpPr>
        <p:spPr>
          <a:xfrm>
            <a:off x="3808210" y="4273559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07D6A-BA53-4E63-B1CB-3C8F29AFDC77}"/>
              </a:ext>
            </a:extLst>
          </p:cNvPr>
          <p:cNvSpPr txBox="1"/>
          <p:nvPr/>
        </p:nvSpPr>
        <p:spPr>
          <a:xfrm>
            <a:off x="2207320" y="4436895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58D263-02D8-4A13-AA1D-2F147D7C13B8}"/>
              </a:ext>
            </a:extLst>
          </p:cNvPr>
          <p:cNvCxnSpPr>
            <a:cxnSpLocks/>
          </p:cNvCxnSpPr>
          <p:nvPr/>
        </p:nvCxnSpPr>
        <p:spPr>
          <a:xfrm>
            <a:off x="8280393" y="5119373"/>
            <a:ext cx="31203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F078304E-9226-40CA-A1BD-6FA13D307124}"/>
              </a:ext>
            </a:extLst>
          </p:cNvPr>
          <p:cNvSpPr/>
          <p:nvPr/>
        </p:nvSpPr>
        <p:spPr>
          <a:xfrm>
            <a:off x="10916682" y="3857336"/>
            <a:ext cx="1042554" cy="433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D98FC4-86B5-4544-B934-33152A93248A}"/>
              </a:ext>
            </a:extLst>
          </p:cNvPr>
          <p:cNvCxnSpPr>
            <a:cxnSpLocks/>
          </p:cNvCxnSpPr>
          <p:nvPr/>
        </p:nvCxnSpPr>
        <p:spPr>
          <a:xfrm flipH="1">
            <a:off x="11469219" y="4304710"/>
            <a:ext cx="1" cy="18578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86A27-8F0F-4C4E-BC4D-0CA253827BF1}"/>
              </a:ext>
            </a:extLst>
          </p:cNvPr>
          <p:cNvSpPr/>
          <p:nvPr/>
        </p:nvSpPr>
        <p:spPr>
          <a:xfrm>
            <a:off x="11387512" y="5103917"/>
            <a:ext cx="167536" cy="256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0499D2-604D-4C61-A857-D5F44735D598}"/>
              </a:ext>
            </a:extLst>
          </p:cNvPr>
          <p:cNvSpPr txBox="1"/>
          <p:nvPr/>
        </p:nvSpPr>
        <p:spPr>
          <a:xfrm>
            <a:off x="8623400" y="4808113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addOrder</a:t>
            </a:r>
            <a:r>
              <a:rPr lang="en-US" sz="1200" dirty="0">
                <a:solidFill>
                  <a:srgbClr val="0070C0"/>
                </a:solidFill>
              </a:rPr>
              <a:t>(order)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107A37-B1D7-4CD6-888B-E5CCCBA5523B}"/>
              </a:ext>
            </a:extLst>
          </p:cNvPr>
          <p:cNvCxnSpPr>
            <a:cxnSpLocks/>
          </p:cNvCxnSpPr>
          <p:nvPr/>
        </p:nvCxnSpPr>
        <p:spPr>
          <a:xfrm>
            <a:off x="8278399" y="5351435"/>
            <a:ext cx="31302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3C2AEC05-743E-4568-AF59-E29D2B1DFD0C}"/>
              </a:ext>
            </a:extLst>
          </p:cNvPr>
          <p:cNvSpPr/>
          <p:nvPr/>
        </p:nvSpPr>
        <p:spPr>
          <a:xfrm>
            <a:off x="8694392" y="5922681"/>
            <a:ext cx="110120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13CE37-EF39-400A-A912-E971811A771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91412" y="6136211"/>
            <a:ext cx="402980" cy="35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7F5CC1-DB62-43A6-81D7-14E48295C12A}"/>
              </a:ext>
            </a:extLst>
          </p:cNvPr>
          <p:cNvCxnSpPr>
            <a:cxnSpLocks/>
          </p:cNvCxnSpPr>
          <p:nvPr/>
        </p:nvCxnSpPr>
        <p:spPr>
          <a:xfrm>
            <a:off x="9314439" y="6340504"/>
            <a:ext cx="0" cy="2802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47C30-A786-4DE6-B8A4-36A68572D29F}"/>
              </a:ext>
            </a:extLst>
          </p:cNvPr>
          <p:cNvSpPr/>
          <p:nvPr/>
        </p:nvSpPr>
        <p:spPr>
          <a:xfrm>
            <a:off x="9237237" y="6356652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16CDDC-F307-4BAA-927E-12981503D645}"/>
              </a:ext>
            </a:extLst>
          </p:cNvPr>
          <p:cNvCxnSpPr>
            <a:cxnSpLocks/>
          </p:cNvCxnSpPr>
          <p:nvPr/>
        </p:nvCxnSpPr>
        <p:spPr>
          <a:xfrm>
            <a:off x="8291412" y="6522248"/>
            <a:ext cx="9424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581882-3C12-4991-B0A1-A34BAEF2EECB}"/>
              </a:ext>
            </a:extLst>
          </p:cNvPr>
          <p:cNvCxnSpPr>
            <a:cxnSpLocks/>
          </p:cNvCxnSpPr>
          <p:nvPr/>
        </p:nvCxnSpPr>
        <p:spPr>
          <a:xfrm flipV="1">
            <a:off x="2120698" y="6613656"/>
            <a:ext cx="6003312" cy="71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99E675-82B2-4822-A2CF-5EEE551DF33F}"/>
              </a:ext>
            </a:extLst>
          </p:cNvPr>
          <p:cNvSpPr txBox="1"/>
          <p:nvPr/>
        </p:nvSpPr>
        <p:spPr>
          <a:xfrm>
            <a:off x="5063018" y="6358675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E0E43A-4CD2-4360-B717-F0EA1E101ED6}"/>
              </a:ext>
            </a:extLst>
          </p:cNvPr>
          <p:cNvSpPr txBox="1"/>
          <p:nvPr/>
        </p:nvSpPr>
        <p:spPr>
          <a:xfrm>
            <a:off x="868720" y="6461010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899442" y="6693752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14AC8A-D18C-429E-9924-79E57D474B62}"/>
              </a:ext>
            </a:extLst>
          </p:cNvPr>
          <p:cNvCxnSpPr>
            <a:cxnSpLocks/>
          </p:cNvCxnSpPr>
          <p:nvPr/>
        </p:nvCxnSpPr>
        <p:spPr>
          <a:xfrm>
            <a:off x="8291412" y="5600246"/>
            <a:ext cx="31203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84C20C8-F98F-4490-9426-16E40F566961}"/>
              </a:ext>
            </a:extLst>
          </p:cNvPr>
          <p:cNvSpPr/>
          <p:nvPr/>
        </p:nvSpPr>
        <p:spPr>
          <a:xfrm>
            <a:off x="11387512" y="5565162"/>
            <a:ext cx="167536" cy="1805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AE6FFA-39E9-437A-A847-E92DD6661782}"/>
              </a:ext>
            </a:extLst>
          </p:cNvPr>
          <p:cNvCxnSpPr>
            <a:cxnSpLocks/>
          </p:cNvCxnSpPr>
          <p:nvPr/>
        </p:nvCxnSpPr>
        <p:spPr>
          <a:xfrm>
            <a:off x="8299072" y="5745668"/>
            <a:ext cx="3088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2D1BF9-E14C-401A-B2CF-E70C2818EA95}"/>
              </a:ext>
            </a:extLst>
          </p:cNvPr>
          <p:cNvSpPr txBox="1"/>
          <p:nvPr/>
        </p:nvSpPr>
        <p:spPr>
          <a:xfrm>
            <a:off x="8634745" y="5377700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commitOrderBook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tan jin ying</cp:lastModifiedBy>
  <cp:revision>13</cp:revision>
  <dcterms:created xsi:type="dcterms:W3CDTF">2018-10-15T11:18:20Z</dcterms:created>
  <dcterms:modified xsi:type="dcterms:W3CDTF">2018-10-16T10:43:10Z</dcterms:modified>
</cp:coreProperties>
</file>