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158498" y="261957"/>
            <a:ext cx="10425568" cy="64216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316684" y="664807"/>
            <a:ext cx="1507795" cy="3262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044498" y="1011570"/>
            <a:ext cx="20560" cy="56719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1968298" y="1408020"/>
            <a:ext cx="141638" cy="5115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305931" y="1424580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-250800" y="114230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execute(“/order find n/Alex”)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3028742" y="543885"/>
            <a:ext cx="1146974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369680" y="1759094"/>
            <a:ext cx="165576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638342" y="1011569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567680" y="1791916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232623" y="1424581"/>
            <a:ext cx="13139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(“</a:t>
            </a:r>
          </a:p>
          <a:p>
            <a:pPr algn="l"/>
            <a:r>
              <a:rPr lang="en-US" sz="1200" dirty="0"/>
              <a:t>/order find n/Alex”)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120698" y="1791911"/>
            <a:ext cx="144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 flipV="1">
            <a:off x="3699446" y="1973240"/>
            <a:ext cx="649916" cy="58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180112" y="2207084"/>
            <a:ext cx="1" cy="2585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102910" y="2202908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722075" y="2355061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3772905" y="2609252"/>
            <a:ext cx="1309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parse(“find n/Alex”)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AD779-3A63-44C7-A3D2-FA597E60F5A8}"/>
              </a:ext>
            </a:extLst>
          </p:cNvPr>
          <p:cNvCxnSpPr>
            <a:cxnSpLocks/>
          </p:cNvCxnSpPr>
          <p:nvPr/>
        </p:nvCxnSpPr>
        <p:spPr>
          <a:xfrm>
            <a:off x="3730952" y="2874363"/>
            <a:ext cx="1361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AC3A40-8D26-4A80-87CE-EA7C4BB1804E}"/>
              </a:ext>
            </a:extLst>
          </p:cNvPr>
          <p:cNvSpPr/>
          <p:nvPr/>
        </p:nvSpPr>
        <p:spPr>
          <a:xfrm>
            <a:off x="5102407" y="2873355"/>
            <a:ext cx="157926" cy="1845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5955200" y="2810660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>
            <a:off x="5256735" y="3022284"/>
            <a:ext cx="6905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>
            <a:off x="6814813" y="3256051"/>
            <a:ext cx="1" cy="1557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6737611" y="3251878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1FD1-A8C4-46BF-AD11-081FE0DBC012}"/>
              </a:ext>
            </a:extLst>
          </p:cNvPr>
          <p:cNvCxnSpPr>
            <a:cxnSpLocks/>
          </p:cNvCxnSpPr>
          <p:nvPr/>
        </p:nvCxnSpPr>
        <p:spPr>
          <a:xfrm>
            <a:off x="5263483" y="3406978"/>
            <a:ext cx="1475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85D60-A671-4080-970A-312C5098DADF}"/>
              </a:ext>
            </a:extLst>
          </p:cNvPr>
          <p:cNvSpPr txBox="1"/>
          <p:nvPr/>
        </p:nvSpPr>
        <p:spPr>
          <a:xfrm>
            <a:off x="5389286" y="3674930"/>
            <a:ext cx="1204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parse(“n/Alex”)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E8313-5790-4966-B4CE-F257E5CEACB4}"/>
              </a:ext>
            </a:extLst>
          </p:cNvPr>
          <p:cNvCxnSpPr>
            <a:cxnSpLocks/>
          </p:cNvCxnSpPr>
          <p:nvPr/>
        </p:nvCxnSpPr>
        <p:spPr>
          <a:xfrm>
            <a:off x="5263771" y="3934336"/>
            <a:ext cx="14829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6737610" y="3897543"/>
            <a:ext cx="145183" cy="6098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8FF06BFF-9634-4DB1-BCAB-CA173B707C4E}"/>
              </a:ext>
            </a:extLst>
          </p:cNvPr>
          <p:cNvSpPr/>
          <p:nvPr/>
        </p:nvSpPr>
        <p:spPr>
          <a:xfrm>
            <a:off x="7529257" y="3747328"/>
            <a:ext cx="114783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1C159-EC71-4867-A41B-9AD7F2FACF27}"/>
              </a:ext>
            </a:extLst>
          </p:cNvPr>
          <p:cNvCxnSpPr>
            <a:cxnSpLocks/>
          </p:cNvCxnSpPr>
          <p:nvPr/>
        </p:nvCxnSpPr>
        <p:spPr>
          <a:xfrm>
            <a:off x="8202788" y="4168242"/>
            <a:ext cx="1" cy="2355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B88297E-4144-47A4-9347-53564A5DD62C}"/>
              </a:ext>
            </a:extLst>
          </p:cNvPr>
          <p:cNvSpPr/>
          <p:nvPr/>
        </p:nvSpPr>
        <p:spPr>
          <a:xfrm>
            <a:off x="8125586" y="4184389"/>
            <a:ext cx="169780" cy="130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FBE77-CEC2-460B-A13A-678FDC27D83E}"/>
              </a:ext>
            </a:extLst>
          </p:cNvPr>
          <p:cNvCxnSpPr>
            <a:cxnSpLocks/>
          </p:cNvCxnSpPr>
          <p:nvPr/>
        </p:nvCxnSpPr>
        <p:spPr>
          <a:xfrm>
            <a:off x="6891938" y="3972315"/>
            <a:ext cx="6421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B9B76-3A6F-42C7-97D9-5D863F8E26E9}"/>
              </a:ext>
            </a:extLst>
          </p:cNvPr>
          <p:cNvCxnSpPr>
            <a:cxnSpLocks/>
          </p:cNvCxnSpPr>
          <p:nvPr/>
        </p:nvCxnSpPr>
        <p:spPr>
          <a:xfrm>
            <a:off x="6891938" y="4314603"/>
            <a:ext cx="1213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7A7E33-C704-4F2A-9140-A1E467AEB2DC}"/>
              </a:ext>
            </a:extLst>
          </p:cNvPr>
          <p:cNvCxnSpPr>
            <a:cxnSpLocks/>
          </p:cNvCxnSpPr>
          <p:nvPr/>
        </p:nvCxnSpPr>
        <p:spPr>
          <a:xfrm>
            <a:off x="5263483" y="4507416"/>
            <a:ext cx="14930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728239" y="4703323"/>
            <a:ext cx="1401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121701" y="4822749"/>
            <a:ext cx="14432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0B619-4BD8-49B2-88D6-C0382537A1F7}"/>
              </a:ext>
            </a:extLst>
          </p:cNvPr>
          <p:cNvCxnSpPr>
            <a:cxnSpLocks/>
          </p:cNvCxnSpPr>
          <p:nvPr/>
        </p:nvCxnSpPr>
        <p:spPr>
          <a:xfrm>
            <a:off x="2120698" y="5180544"/>
            <a:ext cx="60064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F5E12-6C94-40E3-9491-37C1F86E3826}"/>
              </a:ext>
            </a:extLst>
          </p:cNvPr>
          <p:cNvSpPr/>
          <p:nvPr/>
        </p:nvSpPr>
        <p:spPr>
          <a:xfrm>
            <a:off x="8124010" y="5164775"/>
            <a:ext cx="159396" cy="11665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E0D07-0DFB-4A92-9B03-757525AD9EB2}"/>
              </a:ext>
            </a:extLst>
          </p:cNvPr>
          <p:cNvSpPr txBox="1"/>
          <p:nvPr/>
        </p:nvSpPr>
        <p:spPr>
          <a:xfrm>
            <a:off x="4621591" y="4917600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69225ED5-C91D-4FAB-B60A-A2563433086A}"/>
              </a:ext>
            </a:extLst>
          </p:cNvPr>
          <p:cNvSpPr/>
          <p:nvPr/>
        </p:nvSpPr>
        <p:spPr>
          <a:xfrm>
            <a:off x="10688546" y="298676"/>
            <a:ext cx="1440262" cy="6384883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FB9AD8-1C9B-4160-967D-D194CA0C5DAA}"/>
              </a:ext>
            </a:extLst>
          </p:cNvPr>
          <p:cNvSpPr txBox="1"/>
          <p:nvPr/>
        </p:nvSpPr>
        <p:spPr>
          <a:xfrm>
            <a:off x="5395878" y="4261137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12E3B-E61B-4255-9AAD-F15A57A3E879}"/>
              </a:ext>
            </a:extLst>
          </p:cNvPr>
          <p:cNvSpPr txBox="1"/>
          <p:nvPr/>
        </p:nvSpPr>
        <p:spPr>
          <a:xfrm>
            <a:off x="3796719" y="4494324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07D6A-BA53-4E63-B1CB-3C8F29AFDC77}"/>
              </a:ext>
            </a:extLst>
          </p:cNvPr>
          <p:cNvSpPr txBox="1"/>
          <p:nvPr/>
        </p:nvSpPr>
        <p:spPr>
          <a:xfrm>
            <a:off x="2083862" y="463236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58D263-02D8-4A13-AA1D-2F147D7C13B8}"/>
              </a:ext>
            </a:extLst>
          </p:cNvPr>
          <p:cNvCxnSpPr>
            <a:cxnSpLocks/>
          </p:cNvCxnSpPr>
          <p:nvPr/>
        </p:nvCxnSpPr>
        <p:spPr>
          <a:xfrm>
            <a:off x="8280393" y="5296926"/>
            <a:ext cx="31203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F078304E-9226-40CA-A1BD-6FA13D307124}"/>
              </a:ext>
            </a:extLst>
          </p:cNvPr>
          <p:cNvSpPr/>
          <p:nvPr/>
        </p:nvSpPr>
        <p:spPr>
          <a:xfrm>
            <a:off x="10916682" y="4034889"/>
            <a:ext cx="1042554" cy="433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D98FC4-86B5-4544-B934-33152A93248A}"/>
              </a:ext>
            </a:extLst>
          </p:cNvPr>
          <p:cNvCxnSpPr>
            <a:cxnSpLocks/>
          </p:cNvCxnSpPr>
          <p:nvPr/>
        </p:nvCxnSpPr>
        <p:spPr>
          <a:xfrm flipH="1">
            <a:off x="11469219" y="4482263"/>
            <a:ext cx="1" cy="18578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86A27-8F0F-4C4E-BC4D-0CA253827BF1}"/>
              </a:ext>
            </a:extLst>
          </p:cNvPr>
          <p:cNvSpPr/>
          <p:nvPr/>
        </p:nvSpPr>
        <p:spPr>
          <a:xfrm>
            <a:off x="11387512" y="5281470"/>
            <a:ext cx="167536" cy="256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0499D2-604D-4C61-A857-D5F44735D598}"/>
              </a:ext>
            </a:extLst>
          </p:cNvPr>
          <p:cNvSpPr txBox="1"/>
          <p:nvPr/>
        </p:nvSpPr>
        <p:spPr>
          <a:xfrm>
            <a:off x="8225304" y="505616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updateFilteredOrderList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107A37-B1D7-4CD6-888B-E5CCCBA5523B}"/>
              </a:ext>
            </a:extLst>
          </p:cNvPr>
          <p:cNvCxnSpPr>
            <a:cxnSpLocks/>
          </p:cNvCxnSpPr>
          <p:nvPr/>
        </p:nvCxnSpPr>
        <p:spPr>
          <a:xfrm>
            <a:off x="8278399" y="5528988"/>
            <a:ext cx="31302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3C2AEC05-743E-4568-AF59-E29D2B1DFD0C}"/>
              </a:ext>
            </a:extLst>
          </p:cNvPr>
          <p:cNvSpPr/>
          <p:nvPr/>
        </p:nvSpPr>
        <p:spPr>
          <a:xfrm>
            <a:off x="8694392" y="5629712"/>
            <a:ext cx="110120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13CE37-EF39-400A-A912-E971811A771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91412" y="5843242"/>
            <a:ext cx="402980" cy="35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7F5CC1-DB62-43A6-81D7-14E48295C12A}"/>
              </a:ext>
            </a:extLst>
          </p:cNvPr>
          <p:cNvCxnSpPr>
            <a:cxnSpLocks/>
          </p:cNvCxnSpPr>
          <p:nvPr/>
        </p:nvCxnSpPr>
        <p:spPr>
          <a:xfrm>
            <a:off x="9314439" y="6047535"/>
            <a:ext cx="1" cy="435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47C30-A786-4DE6-B8A4-36A68572D29F}"/>
              </a:ext>
            </a:extLst>
          </p:cNvPr>
          <p:cNvSpPr/>
          <p:nvPr/>
        </p:nvSpPr>
        <p:spPr>
          <a:xfrm>
            <a:off x="9237237" y="6063683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16CDDC-F307-4BAA-927E-12981503D645}"/>
              </a:ext>
            </a:extLst>
          </p:cNvPr>
          <p:cNvCxnSpPr>
            <a:cxnSpLocks/>
          </p:cNvCxnSpPr>
          <p:nvPr/>
        </p:nvCxnSpPr>
        <p:spPr>
          <a:xfrm>
            <a:off x="8291412" y="6229279"/>
            <a:ext cx="9424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581882-3C12-4991-B0A1-A34BAEF2EECB}"/>
              </a:ext>
            </a:extLst>
          </p:cNvPr>
          <p:cNvCxnSpPr>
            <a:cxnSpLocks/>
          </p:cNvCxnSpPr>
          <p:nvPr/>
        </p:nvCxnSpPr>
        <p:spPr>
          <a:xfrm>
            <a:off x="2111198" y="6331317"/>
            <a:ext cx="6008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99E675-82B2-4822-A2CF-5EEE551DF33F}"/>
              </a:ext>
            </a:extLst>
          </p:cNvPr>
          <p:cNvSpPr txBox="1"/>
          <p:nvPr/>
        </p:nvSpPr>
        <p:spPr>
          <a:xfrm>
            <a:off x="4696366" y="607488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E0E43A-4CD2-4360-B717-F0EA1E101ED6}"/>
              </a:ext>
            </a:extLst>
          </p:cNvPr>
          <p:cNvSpPr txBox="1"/>
          <p:nvPr/>
        </p:nvSpPr>
        <p:spPr>
          <a:xfrm>
            <a:off x="788200" y="6216008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919206" y="6523468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tan jin ying</cp:lastModifiedBy>
  <cp:revision>11</cp:revision>
  <dcterms:created xsi:type="dcterms:W3CDTF">2018-10-15T11:18:20Z</dcterms:created>
  <dcterms:modified xsi:type="dcterms:W3CDTF">2018-10-16T10:32:06Z</dcterms:modified>
</cp:coreProperties>
</file>