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C65B2-D229-1199-5B81-69A40BDAD3A6}" v="167" dt="2018-11-06T14:00:1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88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Sander Nugroho" userId="S::e0175388@u.nus.edu::676b7903-60be-4a2c-9a21-bdd1db181a88" providerId="AD" clId="Web-{506C65B2-D229-1199-5B81-69A40BDAD3A6}"/>
    <pc:docChg chg="modSld">
      <pc:chgData name="Julius Sander Nugroho" userId="S::e0175388@u.nus.edu::676b7903-60be-4a2c-9a21-bdd1db181a88" providerId="AD" clId="Web-{506C65B2-D229-1199-5B81-69A40BDAD3A6}" dt="2018-11-06T14:02:15.995" v="303" actId="1076"/>
      <pc:docMkLst>
        <pc:docMk/>
      </pc:docMkLst>
      <pc:sldChg chg="addSp delSp modSp">
        <pc:chgData name="Julius Sander Nugroho" userId="S::e0175388@u.nus.edu::676b7903-60be-4a2c-9a21-bdd1db181a88" providerId="AD" clId="Web-{506C65B2-D229-1199-5B81-69A40BDAD3A6}" dt="2018-11-06T14:02:15.995" v="303" actId="1076"/>
        <pc:sldMkLst>
          <pc:docMk/>
          <pc:sldMk cId="1478832369" sldId="264"/>
        </pc:sldMkLst>
        <pc:spChg chg="mod">
          <ac:chgData name="Julius Sander Nugroho" userId="S::e0175388@u.nus.edu::676b7903-60be-4a2c-9a21-bdd1db181a88" providerId="AD" clId="Web-{506C65B2-D229-1199-5B81-69A40BDAD3A6}" dt="2018-11-06T12:32:46.859" v="165" actId="20577"/>
          <ac:spMkLst>
            <pc:docMk/>
            <pc:sldMk cId="1478832369" sldId="264"/>
            <ac:spMk id="2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7.796" v="115" actId="14100"/>
          <ac:spMkLst>
            <pc:docMk/>
            <pc:sldMk cId="1478832369" sldId="264"/>
            <ac:spMk id="9" creationId="{00000000-0000-0000-0000-000000000000}"/>
          </ac:spMkLst>
        </pc:spChg>
        <pc:spChg chg="add del">
          <ac:chgData name="Julius Sander Nugroho" userId="S::e0175388@u.nus.edu::676b7903-60be-4a2c-9a21-bdd1db181a88" providerId="AD" clId="Web-{506C65B2-D229-1199-5B81-69A40BDAD3A6}" dt="2018-11-06T12:32:22.031" v="131"/>
          <ac:spMkLst>
            <pc:docMk/>
            <pc:sldMk cId="1478832369" sldId="264"/>
            <ac:spMk id="26" creationId="{5F120D53-280E-464D-B2BA-FFCB1504085F}"/>
          </ac:spMkLst>
        </pc:spChg>
        <pc:spChg chg="add del">
          <ac:chgData name="Julius Sander Nugroho" userId="S::e0175388@u.nus.edu::676b7903-60be-4a2c-9a21-bdd1db181a88" providerId="AD" clId="Web-{506C65B2-D229-1199-5B81-69A40BDAD3A6}" dt="2018-11-06T12:32:22.015" v="130"/>
          <ac:spMkLst>
            <pc:docMk/>
            <pc:sldMk cId="1478832369" sldId="264"/>
            <ac:spMk id="27" creationId="{AC751307-2F5A-4D1A-BF8D-8B1782601B10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3:55:23.324" v="208" actId="14100"/>
          <ac:spMkLst>
            <pc:docMk/>
            <pc:sldMk cId="1478832369" sldId="264"/>
            <ac:spMk id="29" creationId="{65952621-7961-4108-A51C-965A4A2A2421}"/>
          </ac:spMkLst>
        </pc:spChg>
        <pc:spChg chg="add del">
          <ac:chgData name="Julius Sander Nugroho" userId="S::e0175388@u.nus.edu::676b7903-60be-4a2c-9a21-bdd1db181a88" providerId="AD" clId="Web-{506C65B2-D229-1199-5B81-69A40BDAD3A6}" dt="2018-11-06T12:32:22.015" v="128"/>
          <ac:spMkLst>
            <pc:docMk/>
            <pc:sldMk cId="1478832369" sldId="264"/>
            <ac:spMk id="29" creationId="{7BC95A44-5F67-4B8A-81CC-DF58FD3CB850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2:32:52.468" v="169" actId="20577"/>
          <ac:spMkLst>
            <pc:docMk/>
            <pc:sldMk cId="1478832369" sldId="264"/>
            <ac:spMk id="30" creationId="{367C9AFE-2593-4350-A75D-FD9C44CB57B4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2:32:29.624" v="137" actId="1076"/>
          <ac:spMkLst>
            <pc:docMk/>
            <pc:sldMk cId="1478832369" sldId="264"/>
            <ac:spMk id="32" creationId="{3AC7F8A2-C75A-4DAD-8668-70C0EF3345E2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3:58:26.980" v="258" actId="14100"/>
          <ac:spMkLst>
            <pc:docMk/>
            <pc:sldMk cId="1478832369" sldId="264"/>
            <ac:spMk id="37" creationId="{9BCC6247-09D4-492F-9381-EF3ED4CA7E07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4:00:19.621" v="272" actId="14100"/>
          <ac:spMkLst>
            <pc:docMk/>
            <pc:sldMk cId="1478832369" sldId="264"/>
            <ac:spMk id="39" creationId="{F5D8B78D-0F72-4F43-B1B6-DBEAE8D8AA5A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4:00:57.620" v="282" actId="20577"/>
          <ac:spMkLst>
            <pc:docMk/>
            <pc:sldMk cId="1478832369" sldId="264"/>
            <ac:spMk id="40" creationId="{576AE358-3053-4B1D-BE33-5C5D1BA5E2D5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2.546" v="99" actId="1076"/>
          <ac:spMkLst>
            <pc:docMk/>
            <pc:sldMk cId="1478832369" sldId="264"/>
            <ac:spMk id="42" creationId="{00000000-0000-0000-0000-000000000000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4:01:41.464" v="295" actId="14100"/>
          <ac:spMkLst>
            <pc:docMk/>
            <pc:sldMk cId="1478832369" sldId="264"/>
            <ac:spMk id="43" creationId="{C478C0FF-701D-481F-BD9F-C3FB74B2146F}"/>
          </ac:spMkLst>
        </pc:spChg>
        <pc:spChg chg="add mod">
          <ac:chgData name="Julius Sander Nugroho" userId="S::e0175388@u.nus.edu::676b7903-60be-4a2c-9a21-bdd1db181a88" providerId="AD" clId="Web-{506C65B2-D229-1199-5B81-69A40BDAD3A6}" dt="2018-11-06T14:02:09.120" v="302" actId="14100"/>
          <ac:spMkLst>
            <pc:docMk/>
            <pc:sldMk cId="1478832369" sldId="264"/>
            <ac:spMk id="45" creationId="{B4AB59F1-1B7E-4230-A54D-3F8BEC96BD4F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3:54:06.653" v="179" actId="14100"/>
          <ac:spMkLst>
            <pc:docMk/>
            <pc:sldMk cId="1478832369" sldId="264"/>
            <ac:spMk id="50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2.608" v="104" actId="1076"/>
          <ac:spMkLst>
            <pc:docMk/>
            <pc:sldMk cId="1478832369" sldId="264"/>
            <ac:spMk id="52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42.687" v="118" actId="1076"/>
          <ac:spMkLst>
            <pc:docMk/>
            <pc:sldMk cId="1478832369" sldId="264"/>
            <ac:spMk id="56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2.671" v="108" actId="1076"/>
          <ac:spMkLst>
            <pc:docMk/>
            <pc:sldMk cId="1478832369" sldId="264"/>
            <ac:spMk id="61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2.671" v="109" actId="1076"/>
          <ac:spMkLst>
            <pc:docMk/>
            <pc:sldMk cId="1478832369" sldId="264"/>
            <ac:spMk id="65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3:54:16.746" v="183" actId="14100"/>
          <ac:spMkLst>
            <pc:docMk/>
            <pc:sldMk cId="1478832369" sldId="264"/>
            <ac:spMk id="66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3:56:05.027" v="223" actId="20577"/>
          <ac:spMkLst>
            <pc:docMk/>
            <pc:sldMk cId="1478832369" sldId="264"/>
            <ac:spMk id="73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3:55:09.777" v="199" actId="14100"/>
          <ac:spMkLst>
            <pc:docMk/>
            <pc:sldMk cId="1478832369" sldId="264"/>
            <ac:spMk id="74" creationId="{00000000-0000-0000-0000-000000000000}"/>
          </ac:spMkLst>
        </pc:spChg>
        <pc:spChg chg="mod">
          <ac:chgData name="Julius Sander Nugroho" userId="S::e0175388@u.nus.edu::676b7903-60be-4a2c-9a21-bdd1db181a88" providerId="AD" clId="Web-{506C65B2-D229-1199-5B81-69A40BDAD3A6}" dt="2018-11-06T12:31:22.561" v="101" actId="1076"/>
          <ac:spMkLst>
            <pc:docMk/>
            <pc:sldMk cId="1478832369" sldId="264"/>
            <ac:spMk id="99" creationId="{00000000-0000-0000-0000-000000000000}"/>
          </ac:spMkLst>
        </pc:spChg>
        <pc:cxnChg chg="add del mod">
          <ac:chgData name="Julius Sander Nugroho" userId="S::e0175388@u.nus.edu::676b7903-60be-4a2c-9a21-bdd1db181a88" providerId="AD" clId="Web-{506C65B2-D229-1199-5B81-69A40BDAD3A6}" dt="2018-11-06T13:56:53.308" v="235"/>
          <ac:cxnSpMkLst>
            <pc:docMk/>
            <pc:sldMk cId="1478832369" sldId="264"/>
            <ac:cxnSpMk id="3" creationId="{125A03B0-AD6D-42BD-8357-117D073CF2C1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3:57:47.965" v="247"/>
          <ac:cxnSpMkLst>
            <pc:docMk/>
            <pc:sldMk cId="1478832369" sldId="264"/>
            <ac:cxnSpMk id="4" creationId="{ABDDF4CA-3DD3-4FE3-BD1F-8822DEF8AC69}"/>
          </ac:cxnSpMkLst>
        </pc:cxnChg>
        <pc:cxnChg chg="add del mod">
          <ac:chgData name="Julius Sander Nugroho" userId="S::e0175388@u.nus.edu::676b7903-60be-4a2c-9a21-bdd1db181a88" providerId="AD" clId="Web-{506C65B2-D229-1199-5B81-69A40BDAD3A6}" dt="2018-11-06T12:32:22.015" v="129"/>
          <ac:cxnSpMkLst>
            <pc:docMk/>
            <pc:sldMk cId="1478832369" sldId="264"/>
            <ac:cxnSpMk id="28" creationId="{0016E45A-65D4-4A69-BC32-F6FFF238ABAC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2:32:29.609" v="136" actId="1076"/>
          <ac:cxnSpMkLst>
            <pc:docMk/>
            <pc:sldMk cId="1478832369" sldId="264"/>
            <ac:cxnSpMk id="31" creationId="{8B424672-92AB-4578-AF40-C151F7A5AB3B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3:54:39.715" v="190" actId="1076"/>
          <ac:cxnSpMkLst>
            <pc:docMk/>
            <pc:sldMk cId="1478832369" sldId="264"/>
            <ac:cxnSpMk id="33" creationId="{CDE5FCE6-868C-4377-B9ED-6A9C210DBD53}"/>
          </ac:cxnSpMkLst>
        </pc:cxnChg>
        <pc:cxnChg chg="add del mod">
          <ac:chgData name="Julius Sander Nugroho" userId="S::e0175388@u.nus.edu::676b7903-60be-4a2c-9a21-bdd1db181a88" providerId="AD" clId="Web-{506C65B2-D229-1199-5B81-69A40BDAD3A6}" dt="2018-11-06T13:56:19.605" v="229"/>
          <ac:cxnSpMkLst>
            <pc:docMk/>
            <pc:sldMk cId="1478832369" sldId="264"/>
            <ac:cxnSpMk id="34" creationId="{A0412036-F3B9-4A31-9E16-130945A1F12F}"/>
          </ac:cxnSpMkLst>
        </pc:cxnChg>
        <pc:cxnChg chg="add del mod">
          <ac:chgData name="Julius Sander Nugroho" userId="S::e0175388@u.nus.edu::676b7903-60be-4a2c-9a21-bdd1db181a88" providerId="AD" clId="Web-{506C65B2-D229-1199-5B81-69A40BDAD3A6}" dt="2018-11-06T13:57:17.808" v="241"/>
          <ac:cxnSpMkLst>
            <pc:docMk/>
            <pc:sldMk cId="1478832369" sldId="264"/>
            <ac:cxnSpMk id="35" creationId="{C217ADA4-B9ED-426D-AC53-70CB66F3E35F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3:58:03.949" v="250" actId="14100"/>
          <ac:cxnSpMkLst>
            <pc:docMk/>
            <pc:sldMk cId="1478832369" sldId="264"/>
            <ac:cxnSpMk id="36" creationId="{38899B10-78D3-4919-B1B3-EE1EEA925BB3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4:00:19.621" v="271" actId="14100"/>
          <ac:cxnSpMkLst>
            <pc:docMk/>
            <pc:sldMk cId="1478832369" sldId="264"/>
            <ac:cxnSpMk id="38" creationId="{C06590A8-159F-4C4A-B129-4A84B624FC6B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4:01:10.980" v="289" actId="14100"/>
          <ac:cxnSpMkLst>
            <pc:docMk/>
            <pc:sldMk cId="1478832369" sldId="264"/>
            <ac:cxnSpMk id="41" creationId="{9662CE0B-162C-4FA9-A6F7-5D08F1238F35}"/>
          </ac:cxnSpMkLst>
        </pc:cxnChg>
        <pc:cxnChg chg="add mod">
          <ac:chgData name="Julius Sander Nugroho" userId="S::e0175388@u.nus.edu::676b7903-60be-4a2c-9a21-bdd1db181a88" providerId="AD" clId="Web-{506C65B2-D229-1199-5B81-69A40BDAD3A6}" dt="2018-11-06T14:02:15.995" v="303" actId="1076"/>
          <ac:cxnSpMkLst>
            <pc:docMk/>
            <pc:sldMk cId="1478832369" sldId="264"/>
            <ac:cxnSpMk id="44" creationId="{83D16E50-278D-4DA5-AB23-236A3FE4EF4E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2:31:59.812" v="121" actId="14100"/>
          <ac:cxnSpMkLst>
            <pc:docMk/>
            <pc:sldMk cId="1478832369" sldId="264"/>
            <ac:cxnSpMk id="54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2:32:09.687" v="123" actId="14100"/>
          <ac:cxnSpMkLst>
            <pc:docMk/>
            <pc:sldMk cId="1478832369" sldId="264"/>
            <ac:cxnSpMk id="58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2:31:22.655" v="107" actId="1076"/>
          <ac:cxnSpMkLst>
            <pc:docMk/>
            <pc:sldMk cId="1478832369" sldId="264"/>
            <ac:cxnSpMk id="60" creationId="{00000000-0000-0000-0000-000000000000}"/>
          </ac:cxnSpMkLst>
        </pc:cxnChg>
        <pc:cxnChg chg="del mod">
          <ac:chgData name="Julius Sander Nugroho" userId="S::e0175388@u.nus.edu::676b7903-60be-4a2c-9a21-bdd1db181a88" providerId="AD" clId="Web-{506C65B2-D229-1199-5B81-69A40BDAD3A6}" dt="2018-11-06T13:56:10.184" v="225"/>
          <ac:cxnSpMkLst>
            <pc:docMk/>
            <pc:sldMk cId="1478832369" sldId="264"/>
            <ac:cxnSpMk id="70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3:54:45.309" v="192" actId="1076"/>
          <ac:cxnSpMkLst>
            <pc:docMk/>
            <pc:sldMk cId="1478832369" sldId="264"/>
            <ac:cxnSpMk id="77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2:31:22.546" v="100" actId="1076"/>
          <ac:cxnSpMkLst>
            <pc:docMk/>
            <pc:sldMk cId="1478832369" sldId="264"/>
            <ac:cxnSpMk id="97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506C65B2-D229-1199-5B81-69A40BDAD3A6}" dt="2018-11-06T13:54:16.731" v="182" actId="14100"/>
          <ac:cxnSpMkLst>
            <pc:docMk/>
            <pc:sldMk cId="1478832369" sldId="264"/>
            <ac:cxnSpMk id="124" creationId="{00000000-0000-0000-0000-000000000000}"/>
          </ac:cxnSpMkLst>
        </pc:cxnChg>
      </pc:sldChg>
    </pc:docChg>
  </pc:docChgLst>
  <pc:docChgLst>
    <pc:chgData name="Julius Sander Nugroho" userId="S::e0175388@u.nus.edu::676b7903-60be-4a2c-9a21-bdd1db181a88" providerId="AD" clId="Web-{9AA800CF-98FF-ACE9-65B1-714106EC9156}"/>
    <pc:docChg chg="modSld">
      <pc:chgData name="Julius Sander Nugroho" userId="S::e0175388@u.nus.edu::676b7903-60be-4a2c-9a21-bdd1db181a88" providerId="AD" clId="Web-{9AA800CF-98FF-ACE9-65B1-714106EC9156}" dt="2018-11-06T12:25:59.430" v="8" actId="1076"/>
      <pc:docMkLst>
        <pc:docMk/>
      </pc:docMkLst>
      <pc:sldChg chg="modSp">
        <pc:chgData name="Julius Sander Nugroho" userId="S::e0175388@u.nus.edu::676b7903-60be-4a2c-9a21-bdd1db181a88" providerId="AD" clId="Web-{9AA800CF-98FF-ACE9-65B1-714106EC9156}" dt="2018-11-06T12:25:59.430" v="8" actId="1076"/>
        <pc:sldMkLst>
          <pc:docMk/>
          <pc:sldMk cId="1478832369" sldId="264"/>
        </pc:sldMkLst>
        <pc:spChg chg="mod">
          <ac:chgData name="Julius Sander Nugroho" userId="S::e0175388@u.nus.edu::676b7903-60be-4a2c-9a21-bdd1db181a88" providerId="AD" clId="Web-{9AA800CF-98FF-ACE9-65B1-714106EC9156}" dt="2018-11-06T12:25:59.398" v="6" actId="1076"/>
          <ac:spMkLst>
            <pc:docMk/>
            <pc:sldMk cId="1478832369" sldId="264"/>
            <ac:spMk id="9" creationId="{00000000-0000-0000-0000-000000000000}"/>
          </ac:spMkLst>
        </pc:spChg>
        <pc:spChg chg="mod">
          <ac:chgData name="Julius Sander Nugroho" userId="S::e0175388@u.nus.edu::676b7903-60be-4a2c-9a21-bdd1db181a88" providerId="AD" clId="Web-{9AA800CF-98FF-ACE9-65B1-714106EC9156}" dt="2018-11-06T12:25:37.429" v="0" actId="14100"/>
          <ac:spMkLst>
            <pc:docMk/>
            <pc:sldMk cId="1478832369" sldId="264"/>
            <ac:spMk id="118" creationId="{00000000-0000-0000-0000-000000000000}"/>
          </ac:spMkLst>
        </pc:spChg>
        <pc:spChg chg="mod">
          <ac:chgData name="Julius Sander Nugroho" userId="S::e0175388@u.nus.edu::676b7903-60be-4a2c-9a21-bdd1db181a88" providerId="AD" clId="Web-{9AA800CF-98FF-ACE9-65B1-714106EC9156}" dt="2018-11-06T12:25:42.086" v="1" actId="14100"/>
          <ac:spMkLst>
            <pc:docMk/>
            <pc:sldMk cId="1478832369" sldId="264"/>
            <ac:spMk id="119" creationId="{00000000-0000-0000-0000-000000000000}"/>
          </ac:spMkLst>
        </pc:spChg>
        <pc:spChg chg="mod">
          <ac:chgData name="Julius Sander Nugroho" userId="S::e0175388@u.nus.edu::676b7903-60be-4a2c-9a21-bdd1db181a88" providerId="AD" clId="Web-{9AA800CF-98FF-ACE9-65B1-714106EC9156}" dt="2018-11-06T12:25:59.414" v="7" actId="1076"/>
          <ac:spMkLst>
            <pc:docMk/>
            <pc:sldMk cId="1478832369" sldId="264"/>
            <ac:spMk id="120" creationId="{00000000-0000-0000-0000-000000000000}"/>
          </ac:spMkLst>
        </pc:spChg>
        <pc:cxnChg chg="mod">
          <ac:chgData name="Julius Sander Nugroho" userId="S::e0175388@u.nus.edu::676b7903-60be-4a2c-9a21-bdd1db181a88" providerId="AD" clId="Web-{9AA800CF-98FF-ACE9-65B1-714106EC9156}" dt="2018-11-06T12:25:59.430" v="8" actId="1076"/>
          <ac:cxnSpMkLst>
            <pc:docMk/>
            <pc:sldMk cId="1478832369" sldId="264"/>
            <ac:cxnSpMk id="21" creationId="{00000000-0000-0000-0000-000000000000}"/>
          </ac:cxnSpMkLst>
        </pc:cxnChg>
        <pc:cxnChg chg="mod">
          <ac:chgData name="Julius Sander Nugroho" userId="S::e0175388@u.nus.edu::676b7903-60be-4a2c-9a21-bdd1db181a88" providerId="AD" clId="Web-{9AA800CF-98FF-ACE9-65B1-714106EC9156}" dt="2018-11-06T12:25:50.258" v="2" actId="1076"/>
          <ac:cxnSpMkLst>
            <pc:docMk/>
            <pc:sldMk cId="1478832369" sldId="264"/>
            <ac:cxnSpMk id="7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960213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24919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  <a:cs typeface="Calibri"/>
              </a:rPr>
              <a:t>&lt;&lt;interface&gt;&gt;</a:t>
            </a:r>
            <a:endParaRPr lang="en-US" sz="1050">
              <a:solidFill>
                <a:schemeClr val="bg1"/>
              </a:solidFill>
            </a:endParaRPr>
          </a:p>
          <a:p>
            <a:pPr algn="ctr"/>
            <a:r>
              <a:rPr lang="en-US" sz="1050" err="1">
                <a:solidFill>
                  <a:schemeClr val="bg1"/>
                </a:solidFill>
              </a:rPr>
              <a:t>FoodZoomStorage</a:t>
            </a:r>
            <a:endParaRPr lang="en-US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95400" y="3393389"/>
            <a:ext cx="1904796" cy="35810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StorageManager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80448" y="3431284"/>
            <a:ext cx="2239471" cy="352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49600" y="348550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2656370" y="3416291"/>
            <a:ext cx="217216" cy="100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5959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V="1">
            <a:off x="1872614" y="3573263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33060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</p:cNvCxnSpPr>
          <p:nvPr/>
        </p:nvCxnSpPr>
        <p:spPr>
          <a:xfrm flipV="1">
            <a:off x="4398041" y="342257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33481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cxnSpLocks/>
          </p:cNvCxnSpPr>
          <p:nvPr/>
        </p:nvCxnSpPr>
        <p:spPr>
          <a:xfrm>
            <a:off x="5654615" y="342257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17771" y="3134181"/>
            <a:ext cx="1047628" cy="69181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err="1">
                <a:solidFill>
                  <a:schemeClr val="accent6">
                    <a:lumMod val="75000"/>
                  </a:schemeClr>
                </a:solidFill>
              </a:rPr>
              <a:t>XmlFoodZoomStorage</a:t>
            </a:r>
            <a:endParaRPr lang="en-US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64879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&lt;&lt;interface&gt;&gt;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 err="1">
                <a:solidFill>
                  <a:schemeClr val="bg1"/>
                </a:solidFill>
              </a:rPr>
              <a:t>UserPrefsStorage</a:t>
            </a:r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2624380" y="2905750"/>
            <a:ext cx="245969" cy="81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8209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</p:cNvCxnSpPr>
          <p:nvPr/>
        </p:nvCxnSpPr>
        <p:spPr>
          <a:xfrm flipV="1">
            <a:off x="4394804" y="282217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73441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64879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bg1"/>
                </a:solidFill>
              </a:rPr>
              <a:t>JsonUserPrefs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Storage</a:t>
            </a:r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883215" y="3136151"/>
            <a:ext cx="1003019" cy="688221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XmlFoodZoom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227549" y="251090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XmlAdaptedOrder</a:t>
            </a:r>
            <a:endParaRPr lang="en-US"/>
          </a:p>
        </p:txBody>
      </p:sp>
      <p:sp>
        <p:nvSpPr>
          <p:cNvPr id="74" name="Rectangle 8"/>
          <p:cNvSpPr/>
          <p:nvPr/>
        </p:nvSpPr>
        <p:spPr>
          <a:xfrm>
            <a:off x="7299436" y="3095827"/>
            <a:ext cx="11051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XmlSerializableOrderBook</a:t>
            </a:r>
            <a:endParaRPr lang="en-US"/>
          </a:p>
        </p:txBody>
      </p:sp>
      <p:cxnSp>
        <p:nvCxnSpPr>
          <p:cNvPr id="77" name="Elbow Connector 122"/>
          <p:cNvCxnSpPr>
            <a:cxnSpLocks/>
          </p:cNvCxnSpPr>
          <p:nvPr/>
        </p:nvCxnSpPr>
        <p:spPr>
          <a:xfrm flipV="1">
            <a:off x="6907799" y="3301555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367C9AFE-2593-4350-A75D-FD9C44CB57B4}"/>
              </a:ext>
            </a:extLst>
          </p:cNvPr>
          <p:cNvSpPr/>
          <p:nvPr/>
        </p:nvSpPr>
        <p:spPr>
          <a:xfrm>
            <a:off x="2880774" y="393212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  <a:cs typeface="Calibri"/>
              </a:rPr>
              <a:t>&lt;&lt;interface&gt;&gt;</a:t>
            </a:r>
            <a:endParaRPr lang="en-US" sz="1050">
              <a:solidFill>
                <a:schemeClr val="bg1"/>
              </a:solidFill>
            </a:endParaRPr>
          </a:p>
          <a:p>
            <a:pPr algn="ctr"/>
            <a:r>
              <a:rPr lang="en-US" sz="1050" err="1">
                <a:solidFill>
                  <a:schemeClr val="bg1"/>
                </a:solidFill>
              </a:rPr>
              <a:t>UsersListStorage</a:t>
            </a:r>
            <a:endParaRPr lang="en-US" err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424672-92AB-4578-AF40-C151F7A5AB3B}"/>
              </a:ext>
            </a:extLst>
          </p:cNvPr>
          <p:cNvCxnSpPr>
            <a:cxnSpLocks/>
          </p:cNvCxnSpPr>
          <p:nvPr/>
        </p:nvCxnSpPr>
        <p:spPr>
          <a:xfrm flipV="1">
            <a:off x="2659964" y="4099215"/>
            <a:ext cx="217216" cy="100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Flowchart: Decision 96">
            <a:extLst>
              <a:ext uri="{FF2B5EF4-FFF2-40B4-BE49-F238E27FC236}">
                <a16:creationId xmlns:a16="http://schemas.microsoft.com/office/drawing/2014/main" id="{3AC7F8A2-C75A-4DAD-8668-70C0EF3345E2}"/>
              </a:ext>
            </a:extLst>
          </p:cNvPr>
          <p:cNvSpPr/>
          <p:nvPr/>
        </p:nvSpPr>
        <p:spPr>
          <a:xfrm>
            <a:off x="2423916" y="401352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5952621-7961-4108-A51C-965A4A2A2421}"/>
              </a:ext>
            </a:extLst>
          </p:cNvPr>
          <p:cNvSpPr/>
          <p:nvPr/>
        </p:nvSpPr>
        <p:spPr>
          <a:xfrm>
            <a:off x="7299435" y="3523552"/>
            <a:ext cx="11051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XmlSerializableDeliverymenList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Elbow Connector 122">
            <a:extLst>
              <a:ext uri="{FF2B5EF4-FFF2-40B4-BE49-F238E27FC236}">
                <a16:creationId xmlns:a16="http://schemas.microsoft.com/office/drawing/2014/main" id="{CDE5FCE6-868C-4377-B9ED-6A9C210DBD53}"/>
              </a:ext>
            </a:extLst>
          </p:cNvPr>
          <p:cNvCxnSpPr>
            <a:cxnSpLocks/>
          </p:cNvCxnSpPr>
          <p:nvPr/>
        </p:nvCxnSpPr>
        <p:spPr>
          <a:xfrm flipV="1">
            <a:off x="6900610" y="372209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DDF4CA-3DD3-4FE3-BD1F-8822DEF8AC69}"/>
              </a:ext>
            </a:extLst>
          </p:cNvPr>
          <p:cNvCxnSpPr/>
          <p:nvPr/>
        </p:nvCxnSpPr>
        <p:spPr>
          <a:xfrm flipH="1" flipV="1">
            <a:off x="7893888" y="2876190"/>
            <a:ext cx="5750" cy="196250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899B10-78D3-4919-B1B3-EE1EEA925BB3}"/>
              </a:ext>
            </a:extLst>
          </p:cNvPr>
          <p:cNvCxnSpPr>
            <a:cxnSpLocks/>
          </p:cNvCxnSpPr>
          <p:nvPr/>
        </p:nvCxnSpPr>
        <p:spPr>
          <a:xfrm flipH="1">
            <a:off x="7886699" y="3852411"/>
            <a:ext cx="5750" cy="271013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9BCC6247-09D4-492F-9381-EF3ED4CA7E07}"/>
              </a:ext>
            </a:extLst>
          </p:cNvPr>
          <p:cNvSpPr/>
          <p:nvPr/>
        </p:nvSpPr>
        <p:spPr>
          <a:xfrm>
            <a:off x="7180823" y="4121170"/>
            <a:ext cx="173416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XmlAdaptedDeliveryman</a:t>
            </a:r>
            <a:endParaRPr lang="en-US"/>
          </a:p>
        </p:txBody>
      </p:sp>
      <p:cxnSp>
        <p:nvCxnSpPr>
          <p:cNvPr id="38" name="Elbow Connector 63">
            <a:extLst>
              <a:ext uri="{FF2B5EF4-FFF2-40B4-BE49-F238E27FC236}">
                <a16:creationId xmlns:a16="http://schemas.microsoft.com/office/drawing/2014/main" id="{C06590A8-159F-4C4A-B129-4A84B624FC6B}"/>
              </a:ext>
            </a:extLst>
          </p:cNvPr>
          <p:cNvCxnSpPr>
            <a:cxnSpLocks/>
          </p:cNvCxnSpPr>
          <p:nvPr/>
        </p:nvCxnSpPr>
        <p:spPr>
          <a:xfrm flipV="1">
            <a:off x="4401635" y="4130663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F5D8B78D-0F72-4F43-B1B6-DBEAE8D8AA5A}"/>
              </a:ext>
            </a:extLst>
          </p:cNvPr>
          <p:cNvSpPr/>
          <p:nvPr/>
        </p:nvSpPr>
        <p:spPr>
          <a:xfrm rot="5400000" flipV="1">
            <a:off x="4203781" y="4017742"/>
            <a:ext cx="22018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576AE358-3053-4B1D-BE33-5C5D1BA5E2D5}"/>
              </a:ext>
            </a:extLst>
          </p:cNvPr>
          <p:cNvSpPr/>
          <p:nvPr/>
        </p:nvSpPr>
        <p:spPr>
          <a:xfrm>
            <a:off x="4621365" y="3932123"/>
            <a:ext cx="1044035" cy="364733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XmlUsersList Storage</a:t>
            </a:r>
            <a:endParaRPr lang="en-US"/>
          </a:p>
        </p:txBody>
      </p: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9662CE0B-162C-4FA9-A6F7-5D08F1238F35}"/>
              </a:ext>
            </a:extLst>
          </p:cNvPr>
          <p:cNvCxnSpPr>
            <a:cxnSpLocks/>
          </p:cNvCxnSpPr>
          <p:nvPr/>
        </p:nvCxnSpPr>
        <p:spPr>
          <a:xfrm>
            <a:off x="5651020" y="4112692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C478C0FF-701D-481F-BD9F-C3FB74B2146F}"/>
              </a:ext>
            </a:extLst>
          </p:cNvPr>
          <p:cNvSpPr/>
          <p:nvPr/>
        </p:nvSpPr>
        <p:spPr>
          <a:xfrm>
            <a:off x="5879620" y="3930499"/>
            <a:ext cx="1053339" cy="371921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XmlSerializableUsersList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D16E50-278D-4DA5-AB23-236A3FE4EF4E}"/>
              </a:ext>
            </a:extLst>
          </p:cNvPr>
          <p:cNvCxnSpPr>
            <a:cxnSpLocks/>
          </p:cNvCxnSpPr>
          <p:nvPr/>
        </p:nvCxnSpPr>
        <p:spPr>
          <a:xfrm flipH="1">
            <a:off x="6395048" y="4301703"/>
            <a:ext cx="5750" cy="271013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B4AB59F1-1B7E-4230-A54D-3F8BEC96BD4F}"/>
              </a:ext>
            </a:extLst>
          </p:cNvPr>
          <p:cNvSpPr/>
          <p:nvPr/>
        </p:nvSpPr>
        <p:spPr>
          <a:xfrm>
            <a:off x="5717927" y="4570462"/>
            <a:ext cx="13351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6">
                    <a:lumMod val="75000"/>
                  </a:schemeClr>
                </a:solidFill>
              </a:rPr>
              <a:t>XmlAdaptedUser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revision>74</cp:revision>
  <dcterms:created xsi:type="dcterms:W3CDTF">2016-07-22T14:33:02Z</dcterms:created>
  <dcterms:modified xsi:type="dcterms:W3CDTF">2018-11-06T14:02:16Z</dcterms:modified>
</cp:coreProperties>
</file>