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943CA3-A3A7-6406-97BC-DF88E4935A5F}" v="4" dt="2018-11-06T14:48:21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us Sander Nugroho" userId="S::e0175388@u.nus.edu::676b7903-60be-4a2c-9a21-bdd1db181a88" providerId="AD" clId="Web-{B7943CA3-A3A7-6406-97BC-DF88E4935A5F}"/>
    <pc:docChg chg="modSld">
      <pc:chgData name="Julius Sander Nugroho" userId="S::e0175388@u.nus.edu::676b7903-60be-4a2c-9a21-bdd1db181a88" providerId="AD" clId="Web-{B7943CA3-A3A7-6406-97BC-DF88E4935A5F}" dt="2018-11-06T14:55:47.750" v="357" actId="1076"/>
      <pc:docMkLst>
        <pc:docMk/>
      </pc:docMkLst>
      <pc:sldChg chg="addSp delSp modSp">
        <pc:chgData name="Julius Sander Nugroho" userId="S::e0175388@u.nus.edu::676b7903-60be-4a2c-9a21-bdd1db181a88" providerId="AD" clId="Web-{B7943CA3-A3A7-6406-97BC-DF88E4935A5F}" dt="2018-11-06T14:55:47.750" v="357" actId="1076"/>
        <pc:sldMkLst>
          <pc:docMk/>
          <pc:sldMk cId="120575923" sldId="256"/>
        </pc:sldMkLst>
        <pc:spChg chg="add mod">
          <ac:chgData name="Julius Sander Nugroho" userId="S::e0175388@u.nus.edu::676b7903-60be-4a2c-9a21-bdd1db181a88" providerId="AD" clId="Web-{B7943CA3-A3A7-6406-97BC-DF88E4935A5F}" dt="2018-11-06T14:55:47.719" v="356" actId="1076"/>
          <ac:spMkLst>
            <pc:docMk/>
            <pc:sldMk cId="120575923" sldId="256"/>
            <ac:spMk id="2" creationId="{92574087-D9C9-4F92-98B9-FCD7EC005ECC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016" v="324" actId="1076"/>
          <ac:spMkLst>
            <pc:docMk/>
            <pc:sldMk cId="120575923" sldId="256"/>
            <ac:spMk id="4" creationId="{98CCE064-5C83-467F-9CDE-7840E437A717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047" v="325" actId="1076"/>
          <ac:spMkLst>
            <pc:docMk/>
            <pc:sldMk cId="120575923" sldId="256"/>
            <ac:spMk id="5" creationId="{345D19C5-8566-4683-94F7-61A8C21B644C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078" v="327" actId="1076"/>
          <ac:spMkLst>
            <pc:docMk/>
            <pc:sldMk cId="120575923" sldId="256"/>
            <ac:spMk id="7" creationId="{19041977-3D52-4931-9C5F-324B860F2685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125" v="329" actId="1076"/>
          <ac:spMkLst>
            <pc:docMk/>
            <pc:sldMk cId="120575923" sldId="256"/>
            <ac:spMk id="9" creationId="{B1BC8ABC-CCAC-4639-AC0F-B23818156C88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156" v="330" actId="1076"/>
          <ac:spMkLst>
            <pc:docMk/>
            <pc:sldMk cId="120575923" sldId="256"/>
            <ac:spMk id="10" creationId="{31AA61FA-7A51-43F7-A9B5-8A44B9F981C1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172" v="331" actId="1076"/>
          <ac:spMkLst>
            <pc:docMk/>
            <pc:sldMk cId="120575923" sldId="256"/>
            <ac:spMk id="11" creationId="{9B056AE5-87CF-4594-BF4F-8A05700B41F9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219" v="333" actId="1076"/>
          <ac:spMkLst>
            <pc:docMk/>
            <pc:sldMk cId="120575923" sldId="256"/>
            <ac:spMk id="13" creationId="{C0C58F27-A2C9-4EE4-B30B-C4888A5F4F8D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234" v="334" actId="1076"/>
          <ac:spMkLst>
            <pc:docMk/>
            <pc:sldMk cId="120575923" sldId="256"/>
            <ac:spMk id="14" creationId="{142D2D79-CE65-4638-B7DE-3D35CB68E376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344" v="338" actId="1076"/>
          <ac:spMkLst>
            <pc:docMk/>
            <pc:sldMk cId="120575923" sldId="256"/>
            <ac:spMk id="22" creationId="{0293D330-125B-4FAF-AB65-EB7A39B6B77F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391" v="340" actId="1076"/>
          <ac:spMkLst>
            <pc:docMk/>
            <pc:sldMk cId="120575923" sldId="256"/>
            <ac:spMk id="27" creationId="{FF6ED2BA-51F9-4D5D-8896-D5C980639241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45:59.106" v="118"/>
          <ac:spMkLst>
            <pc:docMk/>
            <pc:sldMk cId="120575923" sldId="256"/>
            <ac:spMk id="30" creationId="{43AC3A40-8D26-4A80-87CE-EA7C4BB1804E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406" v="341" actId="1076"/>
          <ac:spMkLst>
            <pc:docMk/>
            <pc:sldMk cId="120575923" sldId="256"/>
            <ac:spMk id="39" creationId="{F391E72B-7B04-402C-A690-5907C645AA29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469" v="344" actId="1076"/>
          <ac:spMkLst>
            <pc:docMk/>
            <pc:sldMk cId="120575923" sldId="256"/>
            <ac:spMk id="43" creationId="{C990C0BF-84CC-4331-8E51-9E9A29D7C2E2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41:43.980" v="10"/>
          <ac:spMkLst>
            <pc:docMk/>
            <pc:sldMk cId="120575923" sldId="256"/>
            <ac:spMk id="45" creationId="{69225ED5-C91D-4FAB-B60A-A2563433086A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484" v="345" actId="1076"/>
          <ac:spMkLst>
            <pc:docMk/>
            <pc:sldMk cId="120575923" sldId="256"/>
            <ac:spMk id="47" creationId="{6EE85D60-A671-4080-970A-312C5098DADF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49:01.529" v="213"/>
          <ac:spMkLst>
            <pc:docMk/>
            <pc:sldMk cId="120575923" sldId="256"/>
            <ac:spMk id="49" creationId="{DBFB9AD8-1C9B-4160-967D-D194CA0C5DAA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516" v="346" actId="1076"/>
          <ac:spMkLst>
            <pc:docMk/>
            <pc:sldMk cId="120575923" sldId="256"/>
            <ac:spMk id="50" creationId="{1719FA4A-AC47-4E7C-8766-D81AE6299F7F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49:14.263" v="216"/>
          <ac:spMkLst>
            <pc:docMk/>
            <pc:sldMk cId="120575923" sldId="256"/>
            <ac:spMk id="51" creationId="{82812E3B-E61B-4255-9AAD-F15A57A3E879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49:16.154" v="217"/>
          <ac:spMkLst>
            <pc:docMk/>
            <pc:sldMk cId="120575923" sldId="256"/>
            <ac:spMk id="52" creationId="{74407D6A-BA53-4E63-B1CB-3C8F29AFDC77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41:42.714" v="9"/>
          <ac:spMkLst>
            <pc:docMk/>
            <pc:sldMk cId="120575923" sldId="256"/>
            <ac:spMk id="54" creationId="{F078304E-9226-40CA-A1BD-6FA13D307124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41:42.714" v="7"/>
          <ac:spMkLst>
            <pc:docMk/>
            <pc:sldMk cId="120575923" sldId="256"/>
            <ac:spMk id="56" creationId="{2E186A27-8F0F-4C4E-BC4D-0CA253827BF1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531" v="347" actId="1076"/>
          <ac:spMkLst>
            <pc:docMk/>
            <pc:sldMk cId="120575923" sldId="256"/>
            <ac:spMk id="57" creationId="{8FF06BFF-9634-4DB1-BCAB-CA173B707C4E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54:15.374" v="310"/>
          <ac:spMkLst>
            <pc:docMk/>
            <pc:sldMk cId="120575923" sldId="256"/>
            <ac:spMk id="58" creationId="{D40499D2-604D-4C61-A857-D5F44735D598}"/>
          </ac:spMkLst>
        </pc:spChg>
        <pc:spChg chg="mod">
          <ac:chgData name="Julius Sander Nugroho" userId="S::e0175388@u.nus.edu::676b7903-60be-4a2c-9a21-bdd1db181a88" providerId="AD" clId="Web-{B7943CA3-A3A7-6406-97BC-DF88E4935A5F}" dt="2018-11-06T14:55:47.578" v="349" actId="1076"/>
          <ac:spMkLst>
            <pc:docMk/>
            <pc:sldMk cId="120575923" sldId="256"/>
            <ac:spMk id="60" creationId="{FB88297E-4144-47A4-9347-53564A5DD62C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54:15.374" v="308"/>
          <ac:spMkLst>
            <pc:docMk/>
            <pc:sldMk cId="120575923" sldId="256"/>
            <ac:spMk id="62" creationId="{3C2AEC05-743E-4568-AF59-E29D2B1DFD0C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41:42.698" v="6"/>
          <ac:spMkLst>
            <pc:docMk/>
            <pc:sldMk cId="120575923" sldId="256"/>
            <ac:spMk id="65" creationId="{F84C20C8-F98F-4490-9426-16E40F566961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54:15.374" v="305"/>
          <ac:spMkLst>
            <pc:docMk/>
            <pc:sldMk cId="120575923" sldId="256"/>
            <ac:spMk id="68" creationId="{55747C30-A786-4DE6-B8A4-36A68572D29F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54:15.374" v="301"/>
          <ac:spMkLst>
            <pc:docMk/>
            <pc:sldMk cId="120575923" sldId="256"/>
            <ac:spMk id="74" creationId="{EB2D1BF9-E14C-401A-B2CF-E70C2818EA95}"/>
          </ac:spMkLst>
        </pc:spChg>
        <pc:spChg chg="add mod">
          <ac:chgData name="Julius Sander Nugroho" userId="S::e0175388@u.nus.edu::676b7903-60be-4a2c-9a21-bdd1db181a88" providerId="AD" clId="Web-{B7943CA3-A3A7-6406-97BC-DF88E4935A5F}" dt="2018-11-06T14:55:47.703" v="355" actId="1076"/>
          <ac:spMkLst>
            <pc:docMk/>
            <pc:sldMk cId="120575923" sldId="256"/>
            <ac:spMk id="76" creationId="{32AC808D-D04D-40CF-AA77-BE8FF6D76EF7}"/>
          </ac:spMkLst>
        </pc:spChg>
        <pc:spChg chg="add mod">
          <ac:chgData name="Julius Sander Nugroho" userId="S::e0175388@u.nus.edu::676b7903-60be-4a2c-9a21-bdd1db181a88" providerId="AD" clId="Web-{B7943CA3-A3A7-6406-97BC-DF88E4935A5F}" dt="2018-11-06T14:55:47.750" v="357" actId="1076"/>
          <ac:spMkLst>
            <pc:docMk/>
            <pc:sldMk cId="120575923" sldId="256"/>
            <ac:spMk id="77" creationId="{ADA70BBF-5278-4BDE-B2E3-0CEE4374623F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54:32.515" v="313"/>
          <ac:spMkLst>
            <pc:docMk/>
            <pc:sldMk cId="120575923" sldId="256"/>
            <ac:spMk id="82" creationId="{9799E675-82B2-4822-A2CF-5EEE551DF33F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54:15.374" v="312"/>
          <ac:spMkLst>
            <pc:docMk/>
            <pc:sldMk cId="120575923" sldId="256"/>
            <ac:spMk id="83" creationId="{382F5E12-6C94-40E3-9491-37C1F86E3826}"/>
          </ac:spMkLst>
        </pc:spChg>
        <pc:spChg chg="del mod">
          <ac:chgData name="Julius Sander Nugroho" userId="S::e0175388@u.nus.edu::676b7903-60be-4a2c-9a21-bdd1db181a88" providerId="AD" clId="Web-{B7943CA3-A3A7-6406-97BC-DF88E4935A5F}" dt="2018-11-06T14:54:50.156" v="318"/>
          <ac:spMkLst>
            <pc:docMk/>
            <pc:sldMk cId="120575923" sldId="256"/>
            <ac:spMk id="84" creationId="{14E0E43A-4CD2-4360-B717-F0EA1E101ED6}"/>
          </ac:spMkLst>
        </pc:spChg>
        <pc:spChg chg="del">
          <ac:chgData name="Julius Sander Nugroho" userId="S::e0175388@u.nus.edu::676b7903-60be-4a2c-9a21-bdd1db181a88" providerId="AD" clId="Web-{B7943CA3-A3A7-6406-97BC-DF88E4935A5F}" dt="2018-11-06T14:54:35.190" v="316"/>
          <ac:spMkLst>
            <pc:docMk/>
            <pc:sldMk cId="120575923" sldId="256"/>
            <ac:spMk id="87" creationId="{57EE0D07-0DFB-4A92-9B03-757525AD9EB2}"/>
          </ac:spMkLst>
        </pc:spChg>
        <pc:cxnChg chg="mod">
          <ac:chgData name="Julius Sander Nugroho" userId="S::e0175388@u.nus.edu::676b7903-60be-4a2c-9a21-bdd1db181a88" providerId="AD" clId="Web-{B7943CA3-A3A7-6406-97BC-DF88E4935A5F}" dt="2018-11-06T14:55:47.063" v="326" actId="1076"/>
          <ac:cxnSpMkLst>
            <pc:docMk/>
            <pc:sldMk cId="120575923" sldId="256"/>
            <ac:cxnSpMk id="6" creationId="{9F56A76D-431A-4C92-9FED-1FD96879A1D8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109" v="328" actId="1076"/>
          <ac:cxnSpMkLst>
            <pc:docMk/>
            <pc:sldMk cId="120575923" sldId="256"/>
            <ac:cxnSpMk id="8" creationId="{94C7B4D7-EFA5-4A55-B1A9-826932C6DA83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203" v="332" actId="1076"/>
          <ac:cxnSpMkLst>
            <pc:docMk/>
            <pc:sldMk cId="120575923" sldId="256"/>
            <ac:cxnSpMk id="12" creationId="{273FB02C-D3E7-4E5E-B31A-C1A34489A85E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250" v="335" actId="1076"/>
          <ac:cxnSpMkLst>
            <pc:docMk/>
            <pc:sldMk cId="120575923" sldId="256"/>
            <ac:cxnSpMk id="15" creationId="{5CC99A7E-21F0-4424-A81F-61762B3397B4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281" v="336" actId="1076"/>
          <ac:cxnSpMkLst>
            <pc:docMk/>
            <pc:sldMk cId="120575923" sldId="256"/>
            <ac:cxnSpMk id="18" creationId="{908038B7-395D-41CE-B4C5-BAFB656D01FC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297" v="337" actId="1076"/>
          <ac:cxnSpMkLst>
            <pc:docMk/>
            <pc:sldMk cId="120575923" sldId="256"/>
            <ac:cxnSpMk id="19" creationId="{85644BD7-3D1A-4DE6-A9D3-0937C60DBF17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359" v="339" actId="1076"/>
          <ac:cxnSpMkLst>
            <pc:docMk/>
            <pc:sldMk cId="120575923" sldId="256"/>
            <ac:cxnSpMk id="23" creationId="{45E9583B-A536-47D7-94FB-F6EDE80907CD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47:09.778" v="131"/>
          <ac:cxnSpMkLst>
            <pc:docMk/>
            <pc:sldMk cId="120575923" sldId="256"/>
            <ac:cxnSpMk id="28" creationId="{C21AD779-3A63-44C7-A3D2-FA597E60F5A8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438" v="342" actId="1076"/>
          <ac:cxnSpMkLst>
            <pc:docMk/>
            <pc:sldMk cId="120575923" sldId="256"/>
            <ac:cxnSpMk id="40" creationId="{107FEBE3-C986-450F-9221-30627DFB4A03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453" v="343" actId="1076"/>
          <ac:cxnSpMkLst>
            <pc:docMk/>
            <pc:sldMk cId="120575923" sldId="256"/>
            <ac:cxnSpMk id="42" creationId="{BBDCD544-A4E2-4531-9902-893765C0C819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48:57.263" v="210"/>
          <ac:cxnSpMkLst>
            <pc:docMk/>
            <pc:sldMk cId="120575923" sldId="256"/>
            <ac:cxnSpMk id="44" creationId="{5C6E1FD1-A8C4-46BF-AD11-081FE0DBC012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48:58.529" v="211"/>
          <ac:cxnSpMkLst>
            <pc:docMk/>
            <pc:sldMk cId="120575923" sldId="256"/>
            <ac:cxnSpMk id="48" creationId="{04EE8313-5790-4966-B4CE-F257E5CEACB4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54:15.374" v="311"/>
          <ac:cxnSpMkLst>
            <pc:docMk/>
            <pc:sldMk cId="120575923" sldId="256"/>
            <ac:cxnSpMk id="53" creationId="{F858D263-02D8-4A13-AA1D-2F147D7C13B8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41:42.714" v="8"/>
          <ac:cxnSpMkLst>
            <pc:docMk/>
            <pc:sldMk cId="120575923" sldId="256"/>
            <ac:cxnSpMk id="55" creationId="{53D98FC4-86B5-4544-B934-33152A93248A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547" v="348" actId="1076"/>
          <ac:cxnSpMkLst>
            <pc:docMk/>
            <pc:sldMk cId="120575923" sldId="256"/>
            <ac:cxnSpMk id="59" creationId="{1641C159-EC71-4867-A41B-9AD7F2FACF27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54:15.374" v="309"/>
          <ac:cxnSpMkLst>
            <pc:docMk/>
            <pc:sldMk cId="120575923" sldId="256"/>
            <ac:cxnSpMk id="61" creationId="{09107A37-B1D7-4CD6-888B-E5CCCBA5523B}"/>
          </ac:cxnSpMkLst>
        </pc:cxnChg>
        <pc:cxnChg chg="del mod">
          <ac:chgData name="Julius Sander Nugroho" userId="S::e0175388@u.nus.edu::676b7903-60be-4a2c-9a21-bdd1db181a88" providerId="AD" clId="Web-{B7943CA3-A3A7-6406-97BC-DF88E4935A5F}" dt="2018-11-06T14:54:15.374" v="307"/>
          <ac:cxnSpMkLst>
            <pc:docMk/>
            <pc:sldMk cId="120575923" sldId="256"/>
            <ac:cxnSpMk id="63" creationId="{4213CE37-EF39-400A-A912-E971811A7710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54:15.374" v="303"/>
          <ac:cxnSpMkLst>
            <pc:docMk/>
            <pc:sldMk cId="120575923" sldId="256"/>
            <ac:cxnSpMk id="64" creationId="{F214AC8A-D18C-429E-9924-79E57D474B62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594" v="350" actId="1076"/>
          <ac:cxnSpMkLst>
            <pc:docMk/>
            <pc:sldMk cId="120575923" sldId="256"/>
            <ac:cxnSpMk id="66" creationId="{8ABFBE77-CEC2-460B-A13A-678FDC27D83E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54:15.374" v="306"/>
          <ac:cxnSpMkLst>
            <pc:docMk/>
            <pc:sldMk cId="120575923" sldId="256"/>
            <ac:cxnSpMk id="67" creationId="{E47F5CC1-DB62-43A6-81D7-14E48295C12A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609" v="351" actId="1076"/>
          <ac:cxnSpMkLst>
            <pc:docMk/>
            <pc:sldMk cId="120575923" sldId="256"/>
            <ac:cxnSpMk id="69" creationId="{1E5B9B76-3A6F-42C7-97D9-5D863F8E26E9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54:15.374" v="304"/>
          <ac:cxnSpMkLst>
            <pc:docMk/>
            <pc:sldMk cId="120575923" sldId="256"/>
            <ac:cxnSpMk id="70" creationId="{8016CDDC-F307-4BAA-927E-12981503D645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48:59.701" v="212"/>
          <ac:cxnSpMkLst>
            <pc:docMk/>
            <pc:sldMk cId="120575923" sldId="256"/>
            <ac:cxnSpMk id="71" creationId="{CC7A7E33-C704-4F2A-9140-A1E467AEB2DC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54:15.374" v="302"/>
          <ac:cxnSpMkLst>
            <pc:docMk/>
            <pc:sldMk cId="120575923" sldId="256"/>
            <ac:cxnSpMk id="72" creationId="{3BAE6FFA-39E9-437A-A847-E92DD6661782}"/>
          </ac:cxnSpMkLst>
        </pc:cxnChg>
        <pc:cxnChg chg="del">
          <ac:chgData name="Julius Sander Nugroho" userId="S::e0175388@u.nus.edu::676b7903-60be-4a2c-9a21-bdd1db181a88" providerId="AD" clId="Web-{B7943CA3-A3A7-6406-97BC-DF88E4935A5F}" dt="2018-11-06T14:54:32.515" v="314"/>
          <ac:cxnSpMkLst>
            <pc:docMk/>
            <pc:sldMk cId="120575923" sldId="256"/>
            <ac:cxnSpMk id="73" creationId="{9F581882-3C12-4991-B0A1-A34BAEF2EECB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625" v="352" actId="1076"/>
          <ac:cxnSpMkLst>
            <pc:docMk/>
            <pc:sldMk cId="120575923" sldId="256"/>
            <ac:cxnSpMk id="75" creationId="{2EC16EED-F84B-4473-98CF-98188E06C8FE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656" v="353" actId="1076"/>
          <ac:cxnSpMkLst>
            <pc:docMk/>
            <pc:sldMk cId="120575923" sldId="256"/>
            <ac:cxnSpMk id="79" creationId="{6BC98D18-CA26-4E7D-B72D-E9EF0302FBE7}"/>
          </ac:cxnSpMkLst>
        </pc:cxnChg>
        <pc:cxnChg chg="del mod">
          <ac:chgData name="Julius Sander Nugroho" userId="S::e0175388@u.nus.edu::676b7903-60be-4a2c-9a21-bdd1db181a88" providerId="AD" clId="Web-{B7943CA3-A3A7-6406-97BC-DF88E4935A5F}" dt="2018-11-06T14:54:32.515" v="315"/>
          <ac:cxnSpMkLst>
            <pc:docMk/>
            <pc:sldMk cId="120575923" sldId="256"/>
            <ac:cxnSpMk id="81" creationId="{8430B619-4BD8-49B2-88D6-C0382537A1F7}"/>
          </ac:cxnSpMkLst>
        </pc:cxnChg>
        <pc:cxnChg chg="mod">
          <ac:chgData name="Julius Sander Nugroho" userId="S::e0175388@u.nus.edu::676b7903-60be-4a2c-9a21-bdd1db181a88" providerId="AD" clId="Web-{B7943CA3-A3A7-6406-97BC-DF88E4935A5F}" dt="2018-11-06T14:55:47.672" v="354" actId="1076"/>
          <ac:cxnSpMkLst>
            <pc:docMk/>
            <pc:sldMk cId="120575923" sldId="256"/>
            <ac:cxnSpMk id="85" creationId="{1DF15AE5-F1BB-485B-9242-A7674E162A4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7C17-6EFB-4C64-872C-8366C174D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E7CE2-639B-4013-A44E-2A193EA28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3" indent="0" algn="ctr">
              <a:buNone/>
              <a:defRPr sz="2000"/>
            </a:lvl2pPr>
            <a:lvl3pPr marL="914425" indent="0" algn="ctr">
              <a:buNone/>
              <a:defRPr sz="1800"/>
            </a:lvl3pPr>
            <a:lvl4pPr marL="1371637" indent="0" algn="ctr">
              <a:buNone/>
              <a:defRPr sz="1600"/>
            </a:lvl4pPr>
            <a:lvl5pPr marL="1828848" indent="0" algn="ctr">
              <a:buNone/>
              <a:defRPr sz="1600"/>
            </a:lvl5pPr>
            <a:lvl6pPr marL="2286061" indent="0" algn="ctr">
              <a:buNone/>
              <a:defRPr sz="1600"/>
            </a:lvl6pPr>
            <a:lvl7pPr marL="2743273" indent="0" algn="ctr">
              <a:buNone/>
              <a:defRPr sz="1600"/>
            </a:lvl7pPr>
            <a:lvl8pPr marL="3200486" indent="0" algn="ctr">
              <a:buNone/>
              <a:defRPr sz="1600"/>
            </a:lvl8pPr>
            <a:lvl9pPr marL="36577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E94D9-BE99-4C5F-A939-26988B62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D02E3-9C3F-43A4-9F59-B1573C91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CB686-6D61-4BC3-8CC1-B630CC14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409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6D85-8684-4A41-B9D4-AC4FEF9A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8269D-8B16-4C7B-B1AC-E8051884A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E54E5-A95C-49D1-9C29-2731CDE3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C1455-5245-48FA-9644-68297D34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96A93-DC0D-450F-9E65-A02E5AE1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852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DF9C6-B399-4250-9B3D-24445DBD9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BBE5A-8B07-4B11-B480-98099A8DE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EAECC-6019-45B0-A88D-569A1F1F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ECB1F-CF2B-49AC-98A1-C242FFB5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4EE53-14DF-4463-A1E6-06A48E19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161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07E3-33EE-48B5-BB32-789D59DD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2BC20-98E0-47B4-A6E1-F715282F5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7C93E-7AA7-4FAB-BC5E-F0F36AAC6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70B02-F1FE-47AE-B744-826ED545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C96C1-FC22-4FBC-9FA2-D5C4B761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349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329B-AB94-445D-9618-1A995C04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D7F2E-AD24-4BE6-9AF6-963243820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9D847-1C50-4076-A913-5353D9897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7BE84-C9BB-4C27-944A-87267FF0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C857D-BE64-4B2E-AB62-56E0A799F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55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1331-21A2-46EB-859A-0AF317E0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27A37-F469-42DF-80C3-BCBE751D3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7BA0D-B498-444D-8FD1-49365B0BB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4938F-2640-4B3C-893A-54EB059F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964DD-A638-45BA-8BC6-8D2BC0D8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53107-AD5B-4E0D-AFE0-2E575241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374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078E7-3088-4290-B469-990FCEF3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71788-943E-44FA-9009-9BF6C7423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3" indent="0">
              <a:buNone/>
              <a:defRPr sz="2000" b="1"/>
            </a:lvl2pPr>
            <a:lvl3pPr marL="914425" indent="0">
              <a:buNone/>
              <a:defRPr sz="1800" b="1"/>
            </a:lvl3pPr>
            <a:lvl4pPr marL="1371637" indent="0">
              <a:buNone/>
              <a:defRPr sz="1600" b="1"/>
            </a:lvl4pPr>
            <a:lvl5pPr marL="1828848" indent="0">
              <a:buNone/>
              <a:defRPr sz="1600" b="1"/>
            </a:lvl5pPr>
            <a:lvl6pPr marL="2286061" indent="0">
              <a:buNone/>
              <a:defRPr sz="1600" b="1"/>
            </a:lvl6pPr>
            <a:lvl7pPr marL="2743273" indent="0">
              <a:buNone/>
              <a:defRPr sz="1600" b="1"/>
            </a:lvl7pPr>
            <a:lvl8pPr marL="3200486" indent="0">
              <a:buNone/>
              <a:defRPr sz="1600" b="1"/>
            </a:lvl8pPr>
            <a:lvl9pPr marL="36577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323C5-C4A6-4495-B821-C56B783CA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17196-EF36-4670-B87B-999791A1B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3" indent="0">
              <a:buNone/>
              <a:defRPr sz="2000" b="1"/>
            </a:lvl2pPr>
            <a:lvl3pPr marL="914425" indent="0">
              <a:buNone/>
              <a:defRPr sz="1800" b="1"/>
            </a:lvl3pPr>
            <a:lvl4pPr marL="1371637" indent="0">
              <a:buNone/>
              <a:defRPr sz="1600" b="1"/>
            </a:lvl4pPr>
            <a:lvl5pPr marL="1828848" indent="0">
              <a:buNone/>
              <a:defRPr sz="1600" b="1"/>
            </a:lvl5pPr>
            <a:lvl6pPr marL="2286061" indent="0">
              <a:buNone/>
              <a:defRPr sz="1600" b="1"/>
            </a:lvl6pPr>
            <a:lvl7pPr marL="2743273" indent="0">
              <a:buNone/>
              <a:defRPr sz="1600" b="1"/>
            </a:lvl7pPr>
            <a:lvl8pPr marL="3200486" indent="0">
              <a:buNone/>
              <a:defRPr sz="1600" b="1"/>
            </a:lvl8pPr>
            <a:lvl9pPr marL="36577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3A9DA-116E-4EF2-A0BB-52BD72E45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AA4768-46E8-4D09-9796-55EC5F53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F442A-3904-441A-A840-CF192A079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F55252-4FC9-45A2-B0F0-2DE54A7C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72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7F34-9E7D-42B0-962A-5A9E098B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83A614-1962-4542-8C23-EFB323F3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22C7E3-B0B3-4FCB-B67E-9FD1E753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545B1-7169-43D2-AFAC-25389BFB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858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AFDA3C-B60C-4066-83DE-77BC7158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44628-DA68-4707-8DA5-F7495395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5EF76-011C-4264-B9A3-183AFDA0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596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A3D0-AF25-491E-A870-A7C358755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44B56-9A61-4063-835E-6CF0C47E4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C49A7-D0EA-44AB-9D68-3BE49D62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3" indent="0">
              <a:buNone/>
              <a:defRPr sz="1400"/>
            </a:lvl2pPr>
            <a:lvl3pPr marL="914425" indent="0">
              <a:buNone/>
              <a:defRPr sz="1200"/>
            </a:lvl3pPr>
            <a:lvl4pPr marL="1371637" indent="0">
              <a:buNone/>
              <a:defRPr sz="1000"/>
            </a:lvl4pPr>
            <a:lvl5pPr marL="1828848" indent="0">
              <a:buNone/>
              <a:defRPr sz="1000"/>
            </a:lvl5pPr>
            <a:lvl6pPr marL="2286061" indent="0">
              <a:buNone/>
              <a:defRPr sz="1000"/>
            </a:lvl6pPr>
            <a:lvl7pPr marL="2743273" indent="0">
              <a:buNone/>
              <a:defRPr sz="1000"/>
            </a:lvl7pPr>
            <a:lvl8pPr marL="3200486" indent="0">
              <a:buNone/>
              <a:defRPr sz="1000"/>
            </a:lvl8pPr>
            <a:lvl9pPr marL="36577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E5D47-6559-4F63-BFDE-AECB0431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80C62-1142-4E4B-871E-F14A8667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9F87C-C1A8-4219-BBB3-C24E4755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867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5512-D976-4D35-BE9D-D06DC3332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B0944A-1325-4976-B72D-D2964D521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1"/>
            </a:lvl1pPr>
            <a:lvl2pPr marL="457213" indent="0">
              <a:buNone/>
              <a:defRPr sz="2800"/>
            </a:lvl2pPr>
            <a:lvl3pPr marL="914425" indent="0">
              <a:buNone/>
              <a:defRPr sz="2400"/>
            </a:lvl3pPr>
            <a:lvl4pPr marL="1371637" indent="0">
              <a:buNone/>
              <a:defRPr sz="2000"/>
            </a:lvl4pPr>
            <a:lvl5pPr marL="1828848" indent="0">
              <a:buNone/>
              <a:defRPr sz="2000"/>
            </a:lvl5pPr>
            <a:lvl6pPr marL="2286061" indent="0">
              <a:buNone/>
              <a:defRPr sz="2000"/>
            </a:lvl6pPr>
            <a:lvl7pPr marL="2743273" indent="0">
              <a:buNone/>
              <a:defRPr sz="2000"/>
            </a:lvl7pPr>
            <a:lvl8pPr marL="3200486" indent="0">
              <a:buNone/>
              <a:defRPr sz="2000"/>
            </a:lvl8pPr>
            <a:lvl9pPr marL="36577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58A8F-FDCB-44F0-8038-86F6B6D5B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3" indent="0">
              <a:buNone/>
              <a:defRPr sz="1400"/>
            </a:lvl2pPr>
            <a:lvl3pPr marL="914425" indent="0">
              <a:buNone/>
              <a:defRPr sz="1200"/>
            </a:lvl3pPr>
            <a:lvl4pPr marL="1371637" indent="0">
              <a:buNone/>
              <a:defRPr sz="1000"/>
            </a:lvl4pPr>
            <a:lvl5pPr marL="1828848" indent="0">
              <a:buNone/>
              <a:defRPr sz="1000"/>
            </a:lvl5pPr>
            <a:lvl6pPr marL="2286061" indent="0">
              <a:buNone/>
              <a:defRPr sz="1000"/>
            </a:lvl6pPr>
            <a:lvl7pPr marL="2743273" indent="0">
              <a:buNone/>
              <a:defRPr sz="1000"/>
            </a:lvl7pPr>
            <a:lvl8pPr marL="3200486" indent="0">
              <a:buNone/>
              <a:defRPr sz="1000"/>
            </a:lvl8pPr>
            <a:lvl9pPr marL="36577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FA19C-6D4F-4CFA-BD23-3496E8F8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F643D-6192-4DA5-A94D-0FA26298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77430-B863-48AC-AE81-9BE01C66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196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480A59-C2B4-4AAB-AB76-7804E52F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FD9D6-8164-4505-B40C-68D253AB1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BDB0E-226B-4D9A-B86D-EACD11B9D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E3181-4089-4178-A264-7BE145A909A0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5D5F-705C-43EB-808C-561293276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36846-9C1A-4249-BD37-B647C3D4E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358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9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3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6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8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81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92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04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3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5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7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8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61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3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6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00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98CCE064-5C83-467F-9CDE-7840E437A717}"/>
              </a:ext>
            </a:extLst>
          </p:cNvPr>
          <p:cNvSpPr/>
          <p:nvPr/>
        </p:nvSpPr>
        <p:spPr>
          <a:xfrm>
            <a:off x="425198" y="408425"/>
            <a:ext cx="10425568" cy="483322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Storage</a:t>
            </a:r>
            <a:endParaRPr lang="en-US" dirty="0"/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345D19C5-8566-4683-94F7-61A8C21B644C}"/>
              </a:ext>
            </a:extLst>
          </p:cNvPr>
          <p:cNvSpPr/>
          <p:nvPr/>
        </p:nvSpPr>
        <p:spPr>
          <a:xfrm>
            <a:off x="1446907" y="560754"/>
            <a:ext cx="1337197" cy="56505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 Manager</a:t>
            </a:r>
            <a:endParaRPr lang="en-US" dirty="0" err="1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56A76D-431A-4C92-9FED-1FD96879A1D8}"/>
              </a:ext>
            </a:extLst>
          </p:cNvPr>
          <p:cNvCxnSpPr>
            <a:cxnSpLocks/>
          </p:cNvCxnSpPr>
          <p:nvPr/>
        </p:nvCxnSpPr>
        <p:spPr>
          <a:xfrm>
            <a:off x="2186094" y="1125698"/>
            <a:ext cx="7187" cy="417346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9041977-3D52-4931-9C5F-324B860F2685}"/>
              </a:ext>
            </a:extLst>
          </p:cNvPr>
          <p:cNvSpPr/>
          <p:nvPr/>
        </p:nvSpPr>
        <p:spPr>
          <a:xfrm>
            <a:off x="2109893" y="1525741"/>
            <a:ext cx="161179" cy="3544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C7B4D7-EFA5-4A55-B1A9-826932C6DA83}"/>
              </a:ext>
            </a:extLst>
          </p:cNvPr>
          <p:cNvCxnSpPr>
            <a:cxnSpLocks/>
          </p:cNvCxnSpPr>
          <p:nvPr/>
        </p:nvCxnSpPr>
        <p:spPr>
          <a:xfrm>
            <a:off x="1447527" y="1542302"/>
            <a:ext cx="669191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BC8ABC-CCAC-4639-AC0F-B23818156C88}"/>
              </a:ext>
            </a:extLst>
          </p:cNvPr>
          <p:cNvSpPr txBox="1"/>
          <p:nvPr/>
        </p:nvSpPr>
        <p:spPr>
          <a:xfrm>
            <a:off x="294580" y="1162698"/>
            <a:ext cx="1936816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200" dirty="0" err="1">
                <a:solidFill>
                  <a:srgbClr val="0070C0"/>
                </a:solidFill>
              </a:rPr>
              <a:t>saveFoodZoom</a:t>
            </a:r>
            <a:r>
              <a:rPr lang="en-US" sz="1200" dirty="0">
                <a:solidFill>
                  <a:srgbClr val="0070C0"/>
                </a:solidFill>
              </a:rPr>
              <a:t>(</a:t>
            </a:r>
            <a:r>
              <a:rPr lang="en-US" sz="1200" dirty="0" err="1">
                <a:solidFill>
                  <a:srgbClr val="0070C0"/>
                </a:solidFill>
              </a:rPr>
              <a:t>orderBook</a:t>
            </a:r>
            <a:r>
              <a:rPr lang="en-US" sz="1200" dirty="0">
                <a:solidFill>
                  <a:srgbClr val="0070C0"/>
                </a:solidFill>
              </a:rPr>
              <a:t>, </a:t>
            </a:r>
            <a:r>
              <a:rPr lang="en-US" sz="1200" dirty="0" err="1">
                <a:solidFill>
                  <a:srgbClr val="0070C0"/>
                </a:solidFill>
                <a:cs typeface="Calibri"/>
              </a:rPr>
              <a:t>deliverymenList</a:t>
            </a:r>
            <a:r>
              <a:rPr lang="en-US" sz="1200" dirty="0">
                <a:solidFill>
                  <a:srgbClr val="0070C0"/>
                </a:solidFill>
                <a:cs typeface="Calibri"/>
              </a:rPr>
              <a:t>)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0" name="Rectangle 62">
            <a:extLst>
              <a:ext uri="{FF2B5EF4-FFF2-40B4-BE49-F238E27FC236}">
                <a16:creationId xmlns:a16="http://schemas.microsoft.com/office/drawing/2014/main" id="{31AA61FA-7A51-43F7-A9B5-8A44B9F981C1}"/>
              </a:ext>
            </a:extLst>
          </p:cNvPr>
          <p:cNvSpPr/>
          <p:nvPr/>
        </p:nvSpPr>
        <p:spPr>
          <a:xfrm>
            <a:off x="2927908" y="562467"/>
            <a:ext cx="2136436" cy="70724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foodZoomStorage</a:t>
            </a:r>
            <a:endParaRPr lang="en-US" dirty="0" err="1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  <a:cs typeface="Calibri"/>
              </a:rPr>
              <a:t>XmlFoodZoomStorage</a:t>
            </a:r>
            <a:endParaRPr lang="en-SG" dirty="0" err="1"/>
          </a:p>
        </p:txBody>
      </p:sp>
      <p:sp>
        <p:nvSpPr>
          <p:cNvPr id="11" name="Rectangle 62">
            <a:extLst>
              <a:ext uri="{FF2B5EF4-FFF2-40B4-BE49-F238E27FC236}">
                <a16:creationId xmlns:a16="http://schemas.microsoft.com/office/drawing/2014/main" id="{9B056AE5-87CF-4594-BF4F-8A05700B41F9}"/>
              </a:ext>
            </a:extLst>
          </p:cNvPr>
          <p:cNvSpPr/>
          <p:nvPr/>
        </p:nvSpPr>
        <p:spPr>
          <a:xfrm>
            <a:off x="4636380" y="1876816"/>
            <a:ext cx="1655765" cy="43997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fz:XmlFoodZoom</a:t>
            </a:r>
            <a:endParaRPr lang="en-US" sz="1600" dirty="0" err="1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3FB02C-D3E7-4E5E-B31A-C1A34489A85E}"/>
              </a:ext>
            </a:extLst>
          </p:cNvPr>
          <p:cNvCxnSpPr>
            <a:cxnSpLocks/>
          </p:cNvCxnSpPr>
          <p:nvPr/>
        </p:nvCxnSpPr>
        <p:spPr>
          <a:xfrm>
            <a:off x="3905042" y="1129291"/>
            <a:ext cx="9280" cy="391625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0C58F27-A2C9-4EE4-B30B-C4888A5F4F8D}"/>
              </a:ext>
            </a:extLst>
          </p:cNvPr>
          <p:cNvSpPr/>
          <p:nvPr/>
        </p:nvSpPr>
        <p:spPr>
          <a:xfrm>
            <a:off x="3834380" y="1909638"/>
            <a:ext cx="131880" cy="30257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2D2D79-CE65-4638-B7DE-3D35CB68E376}"/>
              </a:ext>
            </a:extLst>
          </p:cNvPr>
          <p:cNvSpPr txBox="1"/>
          <p:nvPr/>
        </p:nvSpPr>
        <p:spPr>
          <a:xfrm>
            <a:off x="2497714" y="1368074"/>
            <a:ext cx="1313948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/>
              <a:t>saveFoodZoom</a:t>
            </a:r>
            <a:r>
              <a:rPr lang="en-US" sz="1200" dirty="0"/>
              <a:t>(</a:t>
            </a:r>
            <a:endParaRPr lang="en-US" dirty="0"/>
          </a:p>
          <a:p>
            <a:pPr algn="ctr"/>
            <a:r>
              <a:rPr lang="en-US" sz="1200" dirty="0" err="1"/>
              <a:t>orderBook</a:t>
            </a:r>
            <a:r>
              <a:rPr lang="en-US" sz="1200" dirty="0"/>
              <a:t>, </a:t>
            </a:r>
            <a:r>
              <a:rPr lang="en-US" sz="1200" dirty="0" err="1"/>
              <a:t>deliverymenList</a:t>
            </a:r>
            <a:r>
              <a:rPr lang="en-US" sz="1200" dirty="0"/>
              <a:t>)</a:t>
            </a:r>
            <a:endParaRPr lang="en-US" sz="1200" dirty="0">
              <a:cs typeface="Calibri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C99A7E-21F0-4424-A81F-61762B3397B4}"/>
              </a:ext>
            </a:extLst>
          </p:cNvPr>
          <p:cNvCxnSpPr>
            <a:cxnSpLocks/>
          </p:cNvCxnSpPr>
          <p:nvPr/>
        </p:nvCxnSpPr>
        <p:spPr>
          <a:xfrm>
            <a:off x="2272380" y="1902445"/>
            <a:ext cx="1562000" cy="718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8038B7-395D-41CE-B4C5-BAFB656D01FC}"/>
              </a:ext>
            </a:extLst>
          </p:cNvPr>
          <p:cNvCxnSpPr>
            <a:cxnSpLocks/>
          </p:cNvCxnSpPr>
          <p:nvPr/>
        </p:nvCxnSpPr>
        <p:spPr>
          <a:xfrm>
            <a:off x="3997652" y="2090961"/>
            <a:ext cx="61841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644BD7-3D1A-4DE6-A9D3-0937C60DBF17}"/>
              </a:ext>
            </a:extLst>
          </p:cNvPr>
          <p:cNvCxnSpPr>
            <a:cxnSpLocks/>
          </p:cNvCxnSpPr>
          <p:nvPr/>
        </p:nvCxnSpPr>
        <p:spPr>
          <a:xfrm>
            <a:off x="5457594" y="2317618"/>
            <a:ext cx="1" cy="211779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293D330-125B-4FAF-AB65-EB7A39B6B77F}"/>
              </a:ext>
            </a:extLst>
          </p:cNvPr>
          <p:cNvSpPr/>
          <p:nvPr/>
        </p:nvSpPr>
        <p:spPr>
          <a:xfrm>
            <a:off x="5369610" y="2320630"/>
            <a:ext cx="145248" cy="1551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E9583B-A536-47D7-94FB-F6EDE80907CD}"/>
              </a:ext>
            </a:extLst>
          </p:cNvPr>
          <p:cNvCxnSpPr>
            <a:cxnSpLocks/>
          </p:cNvCxnSpPr>
          <p:nvPr/>
        </p:nvCxnSpPr>
        <p:spPr>
          <a:xfrm>
            <a:off x="3988775" y="2472783"/>
            <a:ext cx="1453459" cy="294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6ED2BA-51F9-4D5D-8896-D5C980639241}"/>
              </a:ext>
            </a:extLst>
          </p:cNvPr>
          <p:cNvSpPr txBox="1"/>
          <p:nvPr/>
        </p:nvSpPr>
        <p:spPr>
          <a:xfrm>
            <a:off x="4090582" y="2874679"/>
            <a:ext cx="2559855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/>
              <a:t>saveFoodZoomDataToFile</a:t>
            </a:r>
            <a:r>
              <a:rPr lang="en-US" sz="1200" dirty="0"/>
              <a:t>(</a:t>
            </a:r>
            <a:r>
              <a:rPr lang="en-US" sz="1200" dirty="0" err="1"/>
              <a:t>filePath</a:t>
            </a:r>
            <a:r>
              <a:rPr lang="en-US" sz="1200" dirty="0"/>
              <a:t>, </a:t>
            </a:r>
            <a:r>
              <a:rPr lang="en-US" sz="1200" dirty="0" err="1"/>
              <a:t>fz</a:t>
            </a:r>
            <a:r>
              <a:rPr lang="en-US" sz="1200" dirty="0"/>
              <a:t>)</a:t>
            </a:r>
            <a:endParaRPr lang="en-US" dirty="0"/>
          </a:p>
        </p:txBody>
      </p:sp>
      <p:sp>
        <p:nvSpPr>
          <p:cNvPr id="39" name="Rectangle 62">
            <a:extLst>
              <a:ext uri="{FF2B5EF4-FFF2-40B4-BE49-F238E27FC236}">
                <a16:creationId xmlns:a16="http://schemas.microsoft.com/office/drawing/2014/main" id="{F391E72B-7B04-402C-A690-5907C645AA29}"/>
              </a:ext>
            </a:extLst>
          </p:cNvPr>
          <p:cNvSpPr/>
          <p:nvPr/>
        </p:nvSpPr>
        <p:spPr>
          <a:xfrm>
            <a:off x="6182363" y="1095268"/>
            <a:ext cx="1816563" cy="43419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  <a:cs typeface="Calibri"/>
              </a:rPr>
              <a:t>XmlFileStorage</a:t>
            </a:r>
            <a:endParaRPr lang="en-US" dirty="0" err="1">
              <a:solidFill>
                <a:schemeClr val="bg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07FEBE3-C986-450F-9221-30627DFB4A03}"/>
              </a:ext>
            </a:extLst>
          </p:cNvPr>
          <p:cNvCxnSpPr>
            <a:cxnSpLocks/>
          </p:cNvCxnSpPr>
          <p:nvPr/>
        </p:nvCxnSpPr>
        <p:spPr>
          <a:xfrm flipV="1">
            <a:off x="3931143" y="3125631"/>
            <a:ext cx="3084423" cy="718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BDCD544-A4E2-4531-9902-893765C0C819}"/>
              </a:ext>
            </a:extLst>
          </p:cNvPr>
          <p:cNvCxnSpPr>
            <a:cxnSpLocks/>
          </p:cNvCxnSpPr>
          <p:nvPr/>
        </p:nvCxnSpPr>
        <p:spPr>
          <a:xfrm flipH="1">
            <a:off x="7081514" y="1529877"/>
            <a:ext cx="14376" cy="340157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990C0BF-84CC-4331-8E51-9E9A29D7C2E2}"/>
              </a:ext>
            </a:extLst>
          </p:cNvPr>
          <p:cNvSpPr/>
          <p:nvPr/>
        </p:nvSpPr>
        <p:spPr>
          <a:xfrm>
            <a:off x="7004311" y="3369600"/>
            <a:ext cx="145248" cy="1551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E85D60-A671-4080-970A-312C5098DADF}"/>
              </a:ext>
            </a:extLst>
          </p:cNvPr>
          <p:cNvSpPr txBox="1"/>
          <p:nvPr/>
        </p:nvSpPr>
        <p:spPr>
          <a:xfrm>
            <a:off x="5719111" y="3834448"/>
            <a:ext cx="120497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/>
              <a:t>parse(“n/Alex”)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719FA4A-AC47-4E7C-8766-D81AE6299F7F}"/>
              </a:ext>
            </a:extLst>
          </p:cNvPr>
          <p:cNvSpPr/>
          <p:nvPr/>
        </p:nvSpPr>
        <p:spPr>
          <a:xfrm>
            <a:off x="7004310" y="3138246"/>
            <a:ext cx="155965" cy="15012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7" name="Rectangle 62">
            <a:extLst>
              <a:ext uri="{FF2B5EF4-FFF2-40B4-BE49-F238E27FC236}">
                <a16:creationId xmlns:a16="http://schemas.microsoft.com/office/drawing/2014/main" id="{8FF06BFF-9634-4DB1-BCAB-CA173B707C4E}"/>
              </a:ext>
            </a:extLst>
          </p:cNvPr>
          <p:cNvSpPr/>
          <p:nvPr/>
        </p:nvSpPr>
        <p:spPr>
          <a:xfrm>
            <a:off x="8184146" y="1093814"/>
            <a:ext cx="979805" cy="43419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  <a:cs typeface="Calibri"/>
              </a:rPr>
              <a:t>XmlUtil</a:t>
            </a:r>
            <a:endParaRPr lang="en-US" dirty="0" err="1">
              <a:solidFill>
                <a:schemeClr val="bg1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641C159-EC71-4867-A41B-9AD7F2FACF27}"/>
              </a:ext>
            </a:extLst>
          </p:cNvPr>
          <p:cNvCxnSpPr>
            <a:cxnSpLocks/>
          </p:cNvCxnSpPr>
          <p:nvPr/>
        </p:nvCxnSpPr>
        <p:spPr>
          <a:xfrm flipH="1">
            <a:off x="8669637" y="1529106"/>
            <a:ext cx="10783" cy="355852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B88297E-4144-47A4-9347-53564A5DD62C}"/>
              </a:ext>
            </a:extLst>
          </p:cNvPr>
          <p:cNvSpPr/>
          <p:nvPr/>
        </p:nvSpPr>
        <p:spPr>
          <a:xfrm>
            <a:off x="8614000" y="3363988"/>
            <a:ext cx="169780" cy="107193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ABFBE77-CEC2-460B-A13A-678FDC27D83E}"/>
              </a:ext>
            </a:extLst>
          </p:cNvPr>
          <p:cNvCxnSpPr>
            <a:cxnSpLocks/>
          </p:cNvCxnSpPr>
          <p:nvPr/>
        </p:nvCxnSpPr>
        <p:spPr>
          <a:xfrm>
            <a:off x="7147856" y="3356792"/>
            <a:ext cx="149401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E5B9B76-3A6F-42C7-97D9-5D863F8E26E9}"/>
              </a:ext>
            </a:extLst>
          </p:cNvPr>
          <p:cNvCxnSpPr>
            <a:cxnSpLocks/>
          </p:cNvCxnSpPr>
          <p:nvPr/>
        </p:nvCxnSpPr>
        <p:spPr>
          <a:xfrm>
            <a:off x="7158638" y="4432325"/>
            <a:ext cx="145378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EC16EED-F84B-4473-98CF-98188E06C8FE}"/>
              </a:ext>
            </a:extLst>
          </p:cNvPr>
          <p:cNvCxnSpPr>
            <a:cxnSpLocks/>
          </p:cNvCxnSpPr>
          <p:nvPr/>
        </p:nvCxnSpPr>
        <p:spPr>
          <a:xfrm>
            <a:off x="3998533" y="4605385"/>
            <a:ext cx="3025877" cy="1797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BC98D18-CA26-4E7D-B72D-E9EF0302FBE7}"/>
              </a:ext>
            </a:extLst>
          </p:cNvPr>
          <p:cNvCxnSpPr>
            <a:cxnSpLocks/>
          </p:cNvCxnSpPr>
          <p:nvPr/>
        </p:nvCxnSpPr>
        <p:spPr>
          <a:xfrm>
            <a:off x="2266194" y="4936877"/>
            <a:ext cx="1565459" cy="359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DF15AE5-F1BB-485B-9242-A7674E162A44}"/>
              </a:ext>
            </a:extLst>
          </p:cNvPr>
          <p:cNvCxnSpPr>
            <a:cxnSpLocks/>
          </p:cNvCxnSpPr>
          <p:nvPr/>
        </p:nvCxnSpPr>
        <p:spPr>
          <a:xfrm>
            <a:off x="1012463" y="5069739"/>
            <a:ext cx="1075680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2AC808D-D04D-40CF-AA77-BE8FF6D76EF7}"/>
              </a:ext>
            </a:extLst>
          </p:cNvPr>
          <p:cNvSpPr txBox="1"/>
          <p:nvPr/>
        </p:nvSpPr>
        <p:spPr>
          <a:xfrm>
            <a:off x="3885704" y="2270829"/>
            <a:ext cx="1291054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/>
              <a:t>fz</a:t>
            </a:r>
            <a:endParaRPr lang="en-US" dirty="0" err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574087-D9C9-4F92-98B9-FCD7EC005ECC}"/>
              </a:ext>
            </a:extLst>
          </p:cNvPr>
          <p:cNvSpPr txBox="1"/>
          <p:nvPr/>
        </p:nvSpPr>
        <p:spPr>
          <a:xfrm>
            <a:off x="5228326" y="4099524"/>
            <a:ext cx="406880" cy="58836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cs typeface="Calibri"/>
              </a:rPr>
              <a:t>✕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DA70BBF-5278-4BDE-B2E3-0CEE4374623F}"/>
              </a:ext>
            </a:extLst>
          </p:cNvPr>
          <p:cNvSpPr txBox="1"/>
          <p:nvPr/>
        </p:nvSpPr>
        <p:spPr>
          <a:xfrm>
            <a:off x="7293138" y="2903434"/>
            <a:ext cx="1208384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/>
              <a:t>saveDataToFile</a:t>
            </a:r>
            <a:r>
              <a:rPr lang="en-US" sz="1200" dirty="0"/>
              <a:t> (</a:t>
            </a:r>
            <a:r>
              <a:rPr lang="en-US" sz="1200" dirty="0" err="1"/>
              <a:t>filePath</a:t>
            </a:r>
            <a:r>
              <a:rPr lang="en-US" sz="1200" dirty="0"/>
              <a:t>, </a:t>
            </a:r>
            <a:r>
              <a:rPr lang="en-US" sz="1200" dirty="0" err="1"/>
              <a:t>fz</a:t>
            </a:r>
            <a:r>
              <a:rPr lang="en-US" sz="1200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5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63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jin ying</dc:creator>
  <cp:lastModifiedBy>tan jin ying</cp:lastModifiedBy>
  <cp:revision>128</cp:revision>
  <dcterms:created xsi:type="dcterms:W3CDTF">2018-10-15T11:18:20Z</dcterms:created>
  <dcterms:modified xsi:type="dcterms:W3CDTF">2018-11-06T14:55:48Z</dcterms:modified>
</cp:coreProperties>
</file>