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62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5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3102-23FE-4A07-92CF-8DB8025B5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64644-374F-4763-B477-E75EED09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D04B-553E-4EE0-8FEC-DA9E05F2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5/11/18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42670-2AD7-448C-BB6C-D759C925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AA546-9089-42A6-8CCB-5E88855E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33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8897-08BA-4903-B8F2-48E6E67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B86F3-F3A8-4AC4-A2D0-18858F9E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4FC92-3E88-48DC-9327-19CD6A4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5/11/18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90F3C-D185-4E17-A1B5-D7F4DF3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06F5-483C-4F84-8363-1D309E45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5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C03EB-4647-4E98-B84F-7651E807A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1D2A8-918A-4854-959C-EDA5D46D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7D3B6-616A-4D06-980E-5A7866F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5/11/18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25AA2-4FD6-4C5E-B28C-2C71AF01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40DF9-BA3F-440A-8819-8D374D74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8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04EA-614F-485C-A53F-C32B83B6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86A6-5554-4D2F-97BB-2D649E7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04FB4-4D28-4A39-B81F-407E0DDD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5/11/18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90F4-6173-409D-8731-A4C292C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0E245-E701-4B2E-925D-4322EFA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1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510E-B988-4DCB-9C02-932F190A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A23DD-6E19-4939-A085-751F9737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B15F4-A7B8-4D17-8C46-94AC646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5/11/18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0B098-2820-40C0-8166-283BB17C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D6085-5297-4CE0-858B-F5A8477F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3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2645-9305-4015-B5DF-8CD06CE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8F3D-23A6-4BAE-A195-9290BED99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DE0C4-EF3A-42E6-9D3E-22C7A0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FA167-4D74-44D4-AA06-F7DBEA7B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5/11/18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F966C-5803-470B-AFA7-C187FB7A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72683-17F0-489D-BA30-0EAE1A97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8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B897-F9D1-4F32-BB47-48174A5E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1612B-9729-43C6-B566-AD5088E6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1DDFB-755B-486A-8E6E-CC7CFE66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13BAE-7453-4E00-A4D1-7192F85AC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4104D-C0AE-4458-869E-DFF710C41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7CAF3-D690-40A3-88F7-9D0D178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5/11/18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CCAB0-63DD-4704-AA42-E4F81E6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EFCC3-8687-4BC3-9C9E-60FD561B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8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AE97-E2C9-4642-887A-4474C556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EDCEA-D8A9-431E-AF93-4824C03F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5/11/18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3DD51-16D3-435A-A475-0C2A725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AC15F-BADE-4466-835A-57B1A9E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18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01CC8-EEC4-4B3C-8C73-3EBB7DC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5/11/18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20BAF-6E28-43DA-9E9B-8C229AB2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FE3EF-B472-4F66-80D5-1B722E80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48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DE73-0F58-47D3-8C8B-C147DE1C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7F6A8-B979-42A6-B421-40577DD5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7A488-06FE-46E9-8AC5-DF38A61C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5C56B-78B2-45C0-A8A9-C9D435A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5/11/18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E1B9E-B673-4E26-9323-D731DC3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3AB4A-8EB3-4154-869B-5580DED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0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430E-44A7-4B67-9F34-F532D553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374BCC-AC4A-4ED0-A7BD-6B2491EAE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4568E-164B-462E-9285-49B735DD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88AB5-C9D0-4013-85B4-2228545F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5/11/18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8A798-E2A6-4417-A003-DE553E8E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6852D-C345-455C-9499-B57AE4D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3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97353-E272-4974-B34C-369C2892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BE290-84C1-4415-A557-1ACC36D1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AAB47-96EA-44D5-8293-0D696F52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5/11/18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C6E84-C98D-4391-98A0-E77A42211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52E9C-7394-48E0-A08D-56390F65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6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45F487B-A914-4C8E-B564-00C9D621567D}"/>
              </a:ext>
            </a:extLst>
          </p:cNvPr>
          <p:cNvSpPr/>
          <p:nvPr/>
        </p:nvSpPr>
        <p:spPr>
          <a:xfrm>
            <a:off x="736941" y="1892300"/>
            <a:ext cx="353633" cy="34080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</p:cNvCxnSpPr>
          <p:nvPr/>
        </p:nvCxnSpPr>
        <p:spPr>
          <a:xfrm flipV="1">
            <a:off x="6517253" y="2059749"/>
            <a:ext cx="1043331" cy="2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48F4168-7D41-4ED6-97F1-58289DDE3C4D}"/>
              </a:ext>
            </a:extLst>
          </p:cNvPr>
          <p:cNvGrpSpPr/>
          <p:nvPr/>
        </p:nvGrpSpPr>
        <p:grpSpPr>
          <a:xfrm>
            <a:off x="7695002" y="6017257"/>
            <a:ext cx="235669" cy="235669"/>
            <a:chOff x="8040730" y="5082186"/>
            <a:chExt cx="235669" cy="235669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423C8D7-553D-4A16-BA68-78DB113CAEC3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F41AA13-1BFC-498E-BBC4-DC32053E38E1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 dirty="0"/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14E33A2-45CC-1D4A-90E0-A7B0D1A78338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1090574" y="2062702"/>
            <a:ext cx="4588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7">
            <a:extLst>
              <a:ext uri="{FF2B5EF4-FFF2-40B4-BE49-F238E27FC236}">
                <a16:creationId xmlns:a16="http://schemas.microsoft.com/office/drawing/2014/main" id="{B2BCE9B8-8216-DC46-80F6-6AB771E3DA00}"/>
              </a:ext>
            </a:extLst>
          </p:cNvPr>
          <p:cNvSpPr/>
          <p:nvPr/>
        </p:nvSpPr>
        <p:spPr>
          <a:xfrm>
            <a:off x="1549400" y="1704482"/>
            <a:ext cx="1570355" cy="7164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User executes command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F798FCC-17B7-644C-AD4D-466B443617AA}"/>
              </a:ext>
            </a:extLst>
          </p:cNvPr>
          <p:cNvCxnSpPr>
            <a:cxnSpLocks/>
          </p:cNvCxnSpPr>
          <p:nvPr/>
        </p:nvCxnSpPr>
        <p:spPr>
          <a:xfrm flipV="1">
            <a:off x="3119755" y="2059750"/>
            <a:ext cx="1043331" cy="2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7">
            <a:extLst>
              <a:ext uri="{FF2B5EF4-FFF2-40B4-BE49-F238E27FC236}">
                <a16:creationId xmlns:a16="http://schemas.microsoft.com/office/drawing/2014/main" id="{01540B6E-1E15-004B-B77B-F49716C0502A}"/>
              </a:ext>
            </a:extLst>
          </p:cNvPr>
          <p:cNvSpPr/>
          <p:nvPr/>
        </p:nvSpPr>
        <p:spPr>
          <a:xfrm>
            <a:off x="4163086" y="1323015"/>
            <a:ext cx="2342297" cy="147346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Listener on UI component checks if there are any changes made to the observable orders list</a:t>
            </a:r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325FE51E-8A60-9142-BF2E-0E2BB35FB3C2}"/>
              </a:ext>
            </a:extLst>
          </p:cNvPr>
          <p:cNvSpPr/>
          <p:nvPr/>
        </p:nvSpPr>
        <p:spPr>
          <a:xfrm>
            <a:off x="7572454" y="1819366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775C3809-35E3-274D-95C0-6EB85A5CF035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7812837" y="1535356"/>
            <a:ext cx="2329743" cy="16070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D7AC303-15B1-764A-994F-F52B3F6CF9B4}"/>
              </a:ext>
            </a:extLst>
          </p:cNvPr>
          <p:cNvSpPr txBox="1"/>
          <p:nvPr/>
        </p:nvSpPr>
        <p:spPr>
          <a:xfrm>
            <a:off x="7812837" y="2506700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11A1476-301E-6047-B92C-5E67957D1D32}"/>
              </a:ext>
            </a:extLst>
          </p:cNvPr>
          <p:cNvSpPr txBox="1"/>
          <p:nvPr/>
        </p:nvSpPr>
        <p:spPr>
          <a:xfrm>
            <a:off x="6986151" y="587806"/>
            <a:ext cx="26721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[There has been a change to the observable order list. An order has been updated or orders have been added/removed]</a:t>
            </a:r>
          </a:p>
        </p:txBody>
      </p:sp>
      <p:sp>
        <p:nvSpPr>
          <p:cNvPr id="39" name="Rectangle: Rounded Corners 50">
            <a:extLst>
              <a:ext uri="{FF2B5EF4-FFF2-40B4-BE49-F238E27FC236}">
                <a16:creationId xmlns:a16="http://schemas.microsoft.com/office/drawing/2014/main" id="{9146F3A5-55AE-5746-808B-0121936A8D9D}"/>
              </a:ext>
            </a:extLst>
          </p:cNvPr>
          <p:cNvSpPr/>
          <p:nvPr/>
        </p:nvSpPr>
        <p:spPr>
          <a:xfrm>
            <a:off x="8665964" y="3142418"/>
            <a:ext cx="2953232" cy="14422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Component retrieves the updated order list.  The data to be rendered is then calculated again and the UI re-renders the dashboard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16AE782-E7A7-F642-B02A-25E2BEC29A94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7812837" y="1541913"/>
            <a:ext cx="0" cy="2774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Diamond 49">
            <a:extLst>
              <a:ext uri="{FF2B5EF4-FFF2-40B4-BE49-F238E27FC236}">
                <a16:creationId xmlns:a16="http://schemas.microsoft.com/office/drawing/2014/main" id="{6D047D9A-1853-D74D-B669-A6293F0A97DE}"/>
              </a:ext>
            </a:extLst>
          </p:cNvPr>
          <p:cNvSpPr/>
          <p:nvPr/>
        </p:nvSpPr>
        <p:spPr>
          <a:xfrm>
            <a:off x="7586661" y="4564543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417C9F2C-FF96-AE4A-B2B3-3F507E4969BF}"/>
              </a:ext>
            </a:extLst>
          </p:cNvPr>
          <p:cNvCxnSpPr>
            <a:cxnSpLocks/>
          </p:cNvCxnSpPr>
          <p:nvPr/>
        </p:nvCxnSpPr>
        <p:spPr>
          <a:xfrm rot="10800000" flipV="1">
            <a:off x="8053220" y="4584699"/>
            <a:ext cx="2089360" cy="220226"/>
          </a:xfrm>
          <a:prstGeom prst="bentConnector3">
            <a:avLst>
              <a:gd name="adj1" fmla="val -45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C32D5DB-6FF0-7F4D-BBB4-0F6CF225CB4E}"/>
              </a:ext>
            </a:extLst>
          </p:cNvPr>
          <p:cNvCxnSpPr>
            <a:stCxn id="25" idx="2"/>
            <a:endCxn id="50" idx="0"/>
          </p:cNvCxnSpPr>
          <p:nvPr/>
        </p:nvCxnSpPr>
        <p:spPr>
          <a:xfrm>
            <a:off x="7812837" y="2300132"/>
            <a:ext cx="14207" cy="2264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633ACD3-4E2F-4344-BD35-F796373D4C71}"/>
              </a:ext>
            </a:extLst>
          </p:cNvPr>
          <p:cNvCxnSpPr>
            <a:cxnSpLocks/>
            <a:endCxn id="68" idx="0"/>
          </p:cNvCxnSpPr>
          <p:nvPr/>
        </p:nvCxnSpPr>
        <p:spPr>
          <a:xfrm flipH="1">
            <a:off x="7812837" y="5045309"/>
            <a:ext cx="14208" cy="9719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49C33F6-EC0D-6A40-A96E-56C9A2F2D9FB}"/>
              </a:ext>
            </a:extLst>
          </p:cNvPr>
          <p:cNvSpPr txBox="1"/>
          <p:nvPr/>
        </p:nvSpPr>
        <p:spPr>
          <a:xfrm>
            <a:off x="7895650" y="5222099"/>
            <a:ext cx="1400750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[User exits application]</a:t>
            </a:r>
          </a:p>
        </p:txBody>
      </p: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12F8BE3E-32E0-D247-B674-402A93668D6F}"/>
              </a:ext>
            </a:extLst>
          </p:cNvPr>
          <p:cNvCxnSpPr>
            <a:cxnSpLocks/>
            <a:stCxn id="50" idx="1"/>
            <a:endCxn id="22" idx="2"/>
          </p:cNvCxnSpPr>
          <p:nvPr/>
        </p:nvCxnSpPr>
        <p:spPr>
          <a:xfrm rot="10800000">
            <a:off x="2334579" y="2420920"/>
            <a:ext cx="5252083" cy="238400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FC38D768-D9DE-434B-880C-C5A9F8195213}"/>
              </a:ext>
            </a:extLst>
          </p:cNvPr>
          <p:cNvSpPr txBox="1"/>
          <p:nvPr/>
        </p:nvSpPr>
        <p:spPr>
          <a:xfrm>
            <a:off x="6493152" y="4852639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</p:spTree>
    <p:extLst>
      <p:ext uri="{BB962C8B-B14F-4D97-AF65-F5344CB8AC3E}">
        <p14:creationId xmlns:p14="http://schemas.microsoft.com/office/powerpoint/2010/main" val="4243780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1381</TotalTime>
  <Words>77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Rahul Rajesh</cp:lastModifiedBy>
  <cp:revision>23</cp:revision>
  <dcterms:created xsi:type="dcterms:W3CDTF">2017-07-28T00:49:09Z</dcterms:created>
  <dcterms:modified xsi:type="dcterms:W3CDTF">2018-11-06T05:55:45Z</dcterms:modified>
</cp:coreProperties>
</file>